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2" r:id="rId5"/>
    <p:sldId id="259" r:id="rId6"/>
    <p:sldId id="260" r:id="rId7"/>
    <p:sldId id="261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201B-599D-4E90-AE82-863A353E0414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5DCA-11EC-46DC-BEE9-CFB01A2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201B-599D-4E90-AE82-863A353E0414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5DCA-11EC-46DC-BEE9-CFB01A2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201B-599D-4E90-AE82-863A353E0414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5DCA-11EC-46DC-BEE9-CFB01A2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201B-599D-4E90-AE82-863A353E0414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5DCA-11EC-46DC-BEE9-CFB01A2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201B-599D-4E90-AE82-863A353E0414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5DCA-11EC-46DC-BEE9-CFB01A2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201B-599D-4E90-AE82-863A353E0414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5DCA-11EC-46DC-BEE9-CFB01A2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201B-599D-4E90-AE82-863A353E0414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5DCA-11EC-46DC-BEE9-CFB01A2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201B-599D-4E90-AE82-863A353E0414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5DCA-11EC-46DC-BEE9-CFB01A2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201B-599D-4E90-AE82-863A353E0414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5DCA-11EC-46DC-BEE9-CFB01A2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201B-599D-4E90-AE82-863A353E0414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5DCA-11EC-46DC-BEE9-CFB01A2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36201B-599D-4E90-AE82-863A353E0414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A2C5DCA-11EC-46DC-BEE9-CFB01A2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136201B-599D-4E90-AE82-863A353E0414}" type="datetimeFigureOut">
              <a:rPr lang="en-US" smtClean="0"/>
              <a:pPr/>
              <a:t>10/18/2010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2C5DCA-11EC-46DC-BEE9-CFB01A28FA8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3400" y="609600"/>
            <a:ext cx="7772400" cy="1470025"/>
          </a:xfrm>
        </p:spPr>
        <p:txBody>
          <a:bodyPr>
            <a:normAutofit/>
          </a:bodyPr>
          <a:lstStyle/>
          <a:p>
            <a:r>
              <a:rPr lang="en-US" b="1" dirty="0" smtClean="0">
                <a:ln w="12700">
                  <a:solidFill>
                    <a:srgbClr val="C00000"/>
                  </a:solidFill>
                  <a:prstDash val="solid"/>
                </a:ln>
                <a:solidFill>
                  <a:schemeClr val="bg2">
                    <a:tint val="85000"/>
                    <a:satMod val="155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Poor Richard" pitchFamily="18" charset="0"/>
              </a:rPr>
              <a:t>Freudian (Psychoanalytic) Literary Criticism</a:t>
            </a:r>
            <a:endParaRPr lang="en-US" b="1" dirty="0">
              <a:ln w="12700">
                <a:solidFill>
                  <a:srgbClr val="C00000"/>
                </a:solidFill>
                <a:prstDash val="solid"/>
              </a:ln>
              <a:solidFill>
                <a:schemeClr val="bg2">
                  <a:tint val="85000"/>
                  <a:satMod val="155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Poor Richard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0" y="5257800"/>
            <a:ext cx="6400800" cy="1752600"/>
          </a:xfrm>
        </p:spPr>
        <p:txBody>
          <a:bodyPr/>
          <a:lstStyle/>
          <a:p>
            <a:r>
              <a:rPr lang="en-US" dirty="0" smtClean="0">
                <a:solidFill>
                  <a:schemeClr val="accent2"/>
                </a:solidFill>
                <a:latin typeface="Poor Richard" pitchFamily="18" charset="0"/>
              </a:rPr>
              <a:t>By: Vanessa, Brittany, and Sam</a:t>
            </a:r>
            <a:endParaRPr lang="en-US" dirty="0">
              <a:solidFill>
                <a:schemeClr val="accent2"/>
              </a:solidFill>
              <a:latin typeface="Poor Richard" pitchFamily="18" charset="0"/>
            </a:endParaRPr>
          </a:p>
        </p:txBody>
      </p:sp>
      <p:pic>
        <p:nvPicPr>
          <p:cNvPr id="11266" name="Picture 2" descr="http://t1.gstatic.com/images?q=tbn:ANd9GcRTDo-sQtnwGxFijiWE9vEBGImHHJIPZdU7MvKbGzH_Yyl9LpI&amp;t=1&amp;usg=__000GWAm5Fru3Lsn0A3kIIZsa_-s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429000" y="2133600"/>
            <a:ext cx="2047875" cy="307740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oor Richard" pitchFamily="18" charset="0"/>
              </a:rPr>
              <a:t>Definition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Poor Richar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Sexual Desire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Psychic Apparatus id, ego, super-ego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Viewed as a dream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Analysis of symbols and </a:t>
            </a:r>
            <a:r>
              <a:rPr lang="en-US" dirty="0" smtClean="0">
                <a:latin typeface="Georgia" pitchFamily="18" charset="0"/>
              </a:rPr>
              <a:t>imagery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Subconscious</a:t>
            </a:r>
            <a:endParaRPr lang="en-US" dirty="0">
              <a:latin typeface="Georgia" pitchFamily="18" charset="0"/>
            </a:endParaRPr>
          </a:p>
        </p:txBody>
      </p:sp>
      <p:pic>
        <p:nvPicPr>
          <p:cNvPr id="6146" name="Picture 2" descr="http://t1.gstatic.com/images?q=tbn:ANd9GcTNvnFvML4fPQT0qe_3EdEDsvJkRLgTYQkZdGf_xYothyyppD8&amp;t=1&amp;usg=__H5b8i9GxgEvjF_9Wm238zNl1bV8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10400" y="4038600"/>
            <a:ext cx="1800225" cy="2533651"/>
          </a:xfrm>
          <a:prstGeom prst="rect">
            <a:avLst/>
          </a:prstGeom>
          <a:noFill/>
          <a:effectLst>
            <a:outerShdw dist="50800" sx="1000" sy="1000" algn="ctr" rotWithShape="0">
              <a:srgbClr val="000000"/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oor Richard" pitchFamily="18" charset="0"/>
              </a:rPr>
              <a:t>Questions Asked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Poor Richar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lnSpc>
                <a:spcPct val="170000"/>
              </a:lnSpc>
            </a:pPr>
            <a:r>
              <a:rPr lang="en-US" dirty="0" smtClean="0">
                <a:latin typeface="Georgia" pitchFamily="18" charset="0"/>
              </a:rPr>
              <a:t>Are the characters’ actions influenced by their motives ?</a:t>
            </a:r>
          </a:p>
          <a:p>
            <a:pPr>
              <a:lnSpc>
                <a:spcPct val="170000"/>
              </a:lnSpc>
            </a:pPr>
            <a:r>
              <a:rPr lang="en-US" dirty="0" smtClean="0">
                <a:latin typeface="Georgia" pitchFamily="18" charset="0"/>
              </a:rPr>
              <a:t>Are the symbols representing the character’s sexual implications?</a:t>
            </a:r>
          </a:p>
          <a:p>
            <a:pPr>
              <a:lnSpc>
                <a:spcPct val="170000"/>
              </a:lnSpc>
            </a:pPr>
            <a:r>
              <a:rPr lang="en-US" dirty="0" smtClean="0">
                <a:latin typeface="Georgia" pitchFamily="18" charset="0"/>
              </a:rPr>
              <a:t>Do the characters exhibit the three parts of the psychic apparatus?</a:t>
            </a:r>
          </a:p>
          <a:p>
            <a:pPr>
              <a:lnSpc>
                <a:spcPct val="170000"/>
              </a:lnSpc>
            </a:pPr>
            <a:r>
              <a:rPr lang="en-US" dirty="0" smtClean="0">
                <a:latin typeface="Georgia" pitchFamily="18" charset="0"/>
              </a:rPr>
              <a:t>Is the characters’ subconscious mind controlling their everyday actions?</a:t>
            </a:r>
            <a:endParaRPr lang="en-US" dirty="0">
              <a:latin typeface="Georgia" pitchFamily="18" charset="0"/>
            </a:endParaRPr>
          </a:p>
        </p:txBody>
      </p:sp>
      <p:pic>
        <p:nvPicPr>
          <p:cNvPr id="5124" name="Picture 4" descr="C:\Documents and Settings\vaspilaire\Local Settings\Temporary Internet Files\Content.IE5\QNWT6PGV\MC90022883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20000" y="4876800"/>
            <a:ext cx="1241755" cy="181874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oor Richard" pitchFamily="18" charset="0"/>
              </a:rPr>
              <a:t>Advantages and Disadvantages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Poor Richard" pitchFamily="18" charset="0"/>
            </a:endParaRPr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Georgia" pitchFamily="18" charset="0"/>
              </a:rPr>
              <a:t>Advantages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</a:t>
            </a:r>
            <a:r>
              <a:rPr lang="en-US" dirty="0" smtClean="0"/>
              <a:t>epression </a:t>
            </a:r>
            <a:r>
              <a:rPr lang="en-US" dirty="0" smtClean="0"/>
              <a:t>of the characters’ sexual desire </a:t>
            </a:r>
          </a:p>
          <a:p>
            <a:r>
              <a:rPr lang="en-US" dirty="0" smtClean="0"/>
              <a:t>Id, ego, and super-ego reveal character</a:t>
            </a:r>
          </a:p>
          <a:p>
            <a:r>
              <a:rPr lang="en-US" dirty="0" smtClean="0"/>
              <a:t>E</a:t>
            </a:r>
            <a:r>
              <a:rPr lang="en-US" dirty="0" smtClean="0"/>
              <a:t>xamine </a:t>
            </a:r>
            <a:r>
              <a:rPr lang="en-US" dirty="0" smtClean="0"/>
              <a:t>character action</a:t>
            </a:r>
          </a:p>
          <a:p>
            <a:r>
              <a:rPr lang="en-US" dirty="0" smtClean="0"/>
              <a:t>Shows complexity of characters’ relationships</a:t>
            </a:r>
            <a:endParaRPr lang="en-US" dirty="0"/>
          </a:p>
        </p:txBody>
      </p:sp>
      <p:sp>
        <p:nvSpPr>
          <p:cNvPr id="7" name="Text Placeholder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Georgia" pitchFamily="18" charset="0"/>
              </a:rPr>
              <a:t>Disadvantages</a:t>
            </a:r>
            <a:endParaRPr lang="en-US" dirty="0">
              <a:latin typeface="Georgia" pitchFamily="18" charset="0"/>
            </a:endParaRPr>
          </a:p>
        </p:txBody>
      </p:sp>
      <p:sp>
        <p:nvSpPr>
          <p:cNvPr id="8" name="Content Placeholder 7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r>
              <a:rPr lang="en-US" dirty="0" smtClean="0"/>
              <a:t>Characters’ intentions exaggerate a sexual </a:t>
            </a:r>
            <a:r>
              <a:rPr lang="en-US" dirty="0" smtClean="0"/>
              <a:t>message</a:t>
            </a:r>
            <a:endParaRPr lang="en-US" dirty="0" smtClean="0"/>
          </a:p>
          <a:p>
            <a:r>
              <a:rPr lang="en-US" dirty="0" smtClean="0"/>
              <a:t>Characters’ actions conflict with different ideas</a:t>
            </a:r>
          </a:p>
          <a:p>
            <a:r>
              <a:rPr lang="en-US" dirty="0" smtClean="0"/>
              <a:t>Reader digs too deeply into characters’ motives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097" name="Picture 1" descr="C:\Documents and Settings\vaspilaire\Local Settings\Temporary Internet Files\Content.IE5\2JSTM34V\MC90043471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95400" y="5029200"/>
            <a:ext cx="1503909" cy="1576387"/>
          </a:xfrm>
          <a:prstGeom prst="rect">
            <a:avLst/>
          </a:prstGeom>
          <a:noFill/>
        </p:spPr>
      </p:pic>
      <p:pic>
        <p:nvPicPr>
          <p:cNvPr id="4098" name="Picture 2" descr="C:\Documents and Settings\vaspilaire\Local Settings\Temporary Internet Files\Content.IE5\QNWT6PGV\MC900432537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5092492"/>
            <a:ext cx="1524000" cy="1524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oor Richard" pitchFamily="18" charset="0"/>
              </a:rPr>
              <a:t>When We Have Used This Technique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Poor Richar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Catcher in the Rye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Lord of the Flies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Shakespeare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Psychology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Social Studies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3074" name="Picture 2" descr="http://t1.gstatic.com/images?q=tbn:ANd9GcR2JEnSofu0OvE939mtDJ3RK8fmfEg5q5E9cvDa2axYVxbLqHM&amp;t=1&amp;usg=__uy5GwuJf3L9SFotyg2xtSenvMH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91000" y="2514600"/>
            <a:ext cx="1733550" cy="2638426"/>
          </a:xfrm>
          <a:prstGeom prst="rect">
            <a:avLst/>
          </a:prstGeom>
          <a:noFill/>
        </p:spPr>
      </p:pic>
      <p:pic>
        <p:nvPicPr>
          <p:cNvPr id="3076" name="Picture 4" descr="http://t3.gstatic.com/images?q=tbn:ANd9GcShtSTFa2PnUKKkz3nu7pbSgpGtxo32He2aczU-iC3mIRme9oA&amp;t=1&amp;usg=__37cuWCXqrdRJnuj3O1mwDWX2bUg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1219200"/>
            <a:ext cx="1647825" cy="2781300"/>
          </a:xfrm>
          <a:prstGeom prst="rect">
            <a:avLst/>
          </a:prstGeom>
          <a:noFill/>
        </p:spPr>
      </p:pic>
      <p:pic>
        <p:nvPicPr>
          <p:cNvPr id="3078" name="Picture 6" descr="http://t3.gstatic.com/images?q=tbn:ANd9GcT4CmkVATzvQcZN9o_1YfB1r-krPLjLEdLLmuh_QNm08AkBRvk&amp;t=1&amp;usg=__s2VoiDVGh3Yvgqig147tzYAMkUM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4114800"/>
            <a:ext cx="1781175" cy="2562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oor Richard" pitchFamily="18" charset="0"/>
              </a:rPr>
              <a:t>Real World Examples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Poor Richard" pitchFamily="18" charset="0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Georgia" pitchFamily="18" charset="0"/>
              </a:rPr>
              <a:t>Literature Examples</a:t>
            </a:r>
            <a:endParaRPr lang="en-US" dirty="0">
              <a:latin typeface="Georgia" pitchFamily="18" charset="0"/>
            </a:endParaRPr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609600" y="2362200"/>
            <a:ext cx="4040188" cy="3951288"/>
          </a:xfrm>
        </p:spPr>
        <p:txBody>
          <a:bodyPr>
            <a:normAutofit fontScale="85000" lnSpcReduction="10000"/>
          </a:bodyPr>
          <a:lstStyle/>
          <a:p>
            <a:pPr lvl="0">
              <a:lnSpc>
                <a:spcPct val="120000"/>
              </a:lnSpc>
            </a:pPr>
            <a:r>
              <a:rPr lang="en-US" sz="2600" dirty="0" smtClean="0">
                <a:latin typeface="Georgia" pitchFamily="18" charset="0"/>
              </a:rPr>
              <a:t>Sigmund Freud's </a:t>
            </a:r>
            <a:r>
              <a:rPr lang="en-US" sz="2600" i="1" dirty="0" smtClean="0">
                <a:latin typeface="Georgia" pitchFamily="18" charset="0"/>
              </a:rPr>
              <a:t>Leonardo </a:t>
            </a:r>
            <a:r>
              <a:rPr lang="en-US" sz="2600" i="1" dirty="0" err="1" smtClean="0">
                <a:latin typeface="Georgia" pitchFamily="18" charset="0"/>
              </a:rPr>
              <a:t>da</a:t>
            </a:r>
            <a:r>
              <a:rPr lang="en-US" sz="2600" i="1" dirty="0" smtClean="0">
                <a:latin typeface="Georgia" pitchFamily="18" charset="0"/>
              </a:rPr>
              <a:t> Vinci and a memory of his childhood</a:t>
            </a:r>
            <a:r>
              <a:rPr lang="en-US" sz="2600" dirty="0" smtClean="0">
                <a:latin typeface="Georgia" pitchFamily="18" charset="0"/>
              </a:rPr>
              <a:t> (1910) </a:t>
            </a:r>
          </a:p>
          <a:p>
            <a:pPr lvl="0">
              <a:lnSpc>
                <a:spcPct val="120000"/>
              </a:lnSpc>
            </a:pPr>
            <a:r>
              <a:rPr lang="en-US" sz="2600" dirty="0" smtClean="0">
                <a:latin typeface="Georgia" pitchFamily="18" charset="0"/>
              </a:rPr>
              <a:t>Edmund Wilson's </a:t>
            </a:r>
            <a:r>
              <a:rPr lang="en-US" sz="2600" i="1" dirty="0" smtClean="0">
                <a:latin typeface="Georgia" pitchFamily="18" charset="0"/>
              </a:rPr>
              <a:t>The Turn of the Screw</a:t>
            </a:r>
            <a:r>
              <a:rPr lang="en-US" sz="2600" dirty="0" smtClean="0">
                <a:latin typeface="Georgia" pitchFamily="18" charset="0"/>
              </a:rPr>
              <a:t> (1948) </a:t>
            </a:r>
          </a:p>
          <a:p>
            <a:pPr lvl="0">
              <a:lnSpc>
                <a:spcPct val="120000"/>
              </a:lnSpc>
            </a:pPr>
            <a:r>
              <a:rPr lang="en-US" sz="2600" dirty="0" smtClean="0">
                <a:latin typeface="Georgia" pitchFamily="18" charset="0"/>
              </a:rPr>
              <a:t>Marie Bonaparte's </a:t>
            </a:r>
            <a:r>
              <a:rPr lang="en-US" sz="2600" i="1" dirty="0" smtClean="0">
                <a:latin typeface="Georgia" pitchFamily="18" charset="0"/>
              </a:rPr>
              <a:t>The Life and Works of Edgar Allan Poe</a:t>
            </a:r>
            <a:r>
              <a:rPr lang="en-US" sz="2600" dirty="0" smtClean="0">
                <a:latin typeface="Georgia" pitchFamily="18" charset="0"/>
              </a:rPr>
              <a:t> (1949) </a:t>
            </a:r>
          </a:p>
          <a:p>
            <a:r>
              <a:rPr lang="en-US" sz="2600" dirty="0" smtClean="0">
                <a:latin typeface="Georgia" pitchFamily="18" charset="0"/>
              </a:rPr>
              <a:t>George Orwell’s </a:t>
            </a:r>
            <a:r>
              <a:rPr lang="en-US" sz="2600" i="1" dirty="0" smtClean="0">
                <a:latin typeface="Georgia" pitchFamily="18" charset="0"/>
              </a:rPr>
              <a:t>Nineteen Eighty-Four</a:t>
            </a:r>
            <a:endParaRPr lang="en-US" sz="2600" dirty="0">
              <a:latin typeface="Georgia" pitchFamily="18" charset="0"/>
            </a:endParaRPr>
          </a:p>
        </p:txBody>
      </p:sp>
      <p:sp>
        <p:nvSpPr>
          <p:cNvPr id="6" name="Text Placeholder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en-US" dirty="0" smtClean="0">
                <a:latin typeface="Georgia" pitchFamily="18" charset="0"/>
              </a:rPr>
              <a:t>Media Examples</a:t>
            </a:r>
            <a:endParaRPr lang="en-US" dirty="0">
              <a:latin typeface="Georgia" pitchFamily="18" charset="0"/>
            </a:endParaRPr>
          </a:p>
        </p:txBody>
      </p:sp>
      <p:sp>
        <p:nvSpPr>
          <p:cNvPr id="7" name="Content Placeholder 6"/>
          <p:cNvSpPr>
            <a:spLocks noGrp="1"/>
          </p:cNvSpPr>
          <p:nvPr>
            <p:ph sz="quarter" idx="4"/>
          </p:nvPr>
        </p:nvSpPr>
        <p:spPr>
          <a:xfrm>
            <a:off x="4648200" y="2133600"/>
            <a:ext cx="4041775" cy="395128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endParaRPr lang="en-US" dirty="0" smtClean="0"/>
          </a:p>
          <a:p>
            <a:r>
              <a:rPr lang="en-US" dirty="0" smtClean="0">
                <a:latin typeface="Georgia" pitchFamily="18" charset="0"/>
              </a:rPr>
              <a:t>The 40 year old virgin (2005)</a:t>
            </a:r>
          </a:p>
          <a:p>
            <a:r>
              <a:rPr lang="en-US" dirty="0" smtClean="0">
                <a:latin typeface="Georgia" pitchFamily="18" charset="0"/>
              </a:rPr>
              <a:t>Inception (2010)</a:t>
            </a:r>
          </a:p>
          <a:p>
            <a:r>
              <a:rPr lang="en-US" dirty="0" smtClean="0">
                <a:latin typeface="Georgia" pitchFamily="18" charset="0"/>
              </a:rPr>
              <a:t>The Wizard of Oz (1939)</a:t>
            </a:r>
          </a:p>
          <a:p>
            <a:r>
              <a:rPr lang="en-US" dirty="0" smtClean="0">
                <a:latin typeface="Georgia" pitchFamily="18" charset="0"/>
              </a:rPr>
              <a:t>Alice in Wonderland  (1951)</a:t>
            </a:r>
          </a:p>
          <a:p>
            <a:r>
              <a:rPr lang="en-US" dirty="0" smtClean="0">
                <a:latin typeface="Georgia" pitchFamily="18" charset="0"/>
              </a:rPr>
              <a:t>Lollipop </a:t>
            </a:r>
            <a:r>
              <a:rPr lang="en-US" dirty="0" smtClean="0">
                <a:latin typeface="Georgia" pitchFamily="18" charset="0"/>
              </a:rPr>
              <a:t>by Lil Wayne</a:t>
            </a:r>
          </a:p>
          <a:p>
            <a:r>
              <a:rPr lang="en-US" dirty="0" smtClean="0">
                <a:latin typeface="Georgia" pitchFamily="18" charset="0"/>
              </a:rPr>
              <a:t>Only Girl (In the World) by </a:t>
            </a:r>
            <a:r>
              <a:rPr lang="en-US" dirty="0" err="1" smtClean="0">
                <a:latin typeface="Georgia" pitchFamily="18" charset="0"/>
              </a:rPr>
              <a:t>Rhianna</a:t>
            </a:r>
            <a:endParaRPr lang="en-US" dirty="0" smtClean="0">
              <a:latin typeface="Georgia" pitchFamily="18" charset="0"/>
            </a:endParaRPr>
          </a:p>
          <a:p>
            <a:r>
              <a:rPr lang="en-US" dirty="0" smtClean="0">
                <a:latin typeface="Georgia" pitchFamily="18" charset="0"/>
              </a:rPr>
              <a:t>Pour Some Sugar On Me by Def </a:t>
            </a:r>
            <a:r>
              <a:rPr lang="en-US" dirty="0" err="1" smtClean="0">
                <a:latin typeface="Georgia" pitchFamily="18" charset="0"/>
              </a:rPr>
              <a:t>Leppard</a:t>
            </a:r>
            <a:endParaRPr lang="en-US" dirty="0" smtClean="0">
              <a:latin typeface="Georgia" pitchFamily="18" charset="0"/>
            </a:endParaRPr>
          </a:p>
          <a:p>
            <a:r>
              <a:rPr lang="en-US" dirty="0" smtClean="0">
                <a:latin typeface="Georgia" pitchFamily="18" charset="0"/>
              </a:rPr>
              <a:t>Anything by Lady Gaga</a:t>
            </a:r>
            <a:endParaRPr lang="en-US" dirty="0">
              <a:latin typeface="Georgia" pitchFamily="18" charset="0"/>
            </a:endParaRPr>
          </a:p>
        </p:txBody>
      </p:sp>
      <p:sp>
        <p:nvSpPr>
          <p:cNvPr id="2052" name="AutoShape 4" descr="data:image/jpg;base64,/9j/4AAQSkZJRgABAQAAAQABAAD/2wBDAAkGBwgHBgkIBwgKCgkLDRYPDQwMDRsUFRAWIB0iIiAdHx8kKDQsJCYxJx8fLT0tMTU3Ojo6Iys/RD84QzQ5Ojf/2wBDAQoKCg0MDRoPDxo3JR8lNzc3Nzc3Nzc3Nzc3Nzc3Nzc3Nzc3Nzc3Nzc3Nzc3Nzc3Nzc3Nzc3Nzc3Nzc3Nzc3Nzf/wAARCADOAIcDASIAAhEBAxEB/8QAGwAAAgIDAQAAAAAAAAAAAAAABAUDBgACBwH/xABBEAACAQMDAQYDBgUDAgQHAAABAgMABBEFEiExBhMiQVFhcYGRFDKhscHRBxUjQlI04fAWgiQmM/FFVFVilKLC/8QAGgEAAgMBAQAAAAAAAAAAAAAAAwQBAgUABv/EAC4RAAICAQMDAwIFBQEAAAAAAAECAAMRBBIhEzFBBVFhInEjgaHR8AYUMjOxwf/aAAwDAQACEQMRAD8A6Ja3YlHi8J9KLDqODzmkEEczz7U49famGZBhT1xwai1M9pNVhxzHChSnFRondNyAQfPFCWczM209RVekh7SW2qX8lsJJoFcmDvZlYMreLgFuNvA5Hlx55WIh8mWrU4Iu47worEcgYFIrpkkZTGqdcFSoqG3ve0kk8UN1DiJJE3lVTlOdx4PUcDj0z7VXYrftFbs4EMhi7xyHk2uck5AGWPhzx8M8DPDNRxAWqSOI2NsolYNFHuz5ov7VDe3ltYtt7hXeNNzKIgfPoeOvX8+lGW920MCtqMRjdYmeRpGxjaOWAHUHnjj3pHc6tpGoaWkGlxExfaf9SSo3MSX2AdQGJdfTOBXXXOEO3xB00LnmGaZqEMswW4sbaNyxAj8LHg7T5DzxyM9RVut7Ozlhz9gt844HdL+1UnT7QXGo20UTLLbNhjLs5cAo/wAhx9SBR9vN2hskkgtbWWYNIz7nBJA3yZwSTyF7rHQHBAHWldNc9qEtGLEFbcR+NOtc5Fna4zyDAn7VPFYWR4On2fJ/+WT9qSP/ADm60K/M8cyS9xHs227o+4yHcABgnCgHjnxkfDxbnXvtMuyKZIEkkSL/AMMT3ijPdk5BYZ4Bz0wcnzozHMqoljGl2BHOnWfzto/2r3+S6Yf/AIXYZ97WP9qrf2/tTEse21eWR1UkNbhQrYUlSQOAfGNx6EZ6ECpE1LtRgl7FxhFZE7jmRS/OeMKwXJ2k9cdc1AEuTC9Qi0m0codC09gB4SbaMZ/Ckd3Hp8+B/KNMjA/ws48/lVivIJZNDhe+cm6C5YsoUk59BwPKqyxJpzT1qx5mbq7XVsA8Qb+X6b/9Nsv/AMdP2rKnwaytDpoJm9R/eW/7Ph9y8VO8QbHOCBXhbKknrWRMB1rIbJE31mqW7A5X61OJMYB6r51LHMmcYxUE7KXBA5BpciMAyCXwv3gA5+971I0AKnHIfkGhEc3G7uWTu1OC5Gcn0Aqa2mkAMMgAlTkDqCvtQa9XUbTUp5ElkI5MnS3iMKBlAKnG7zoGeCOKN4VXIYmMIuATzkgeg8z8PhXou5QsTSlWSdzGAFxg5OPPocUHq2qpp1qb11Ms0p2W8X+Xx+YyfbFDs1v0Zq5LHAHzI6IJ5nltpllpMc1wZltt/LNvwF9OTyR7efXGaN0i/gvo2aGRJduVZk6E+vNViPQrjUphd9opWdzysAOFQH28qsdja29j/RtYlRPMDiiaXSWUKWssyT4HYSltqtwBHUhBjAHU8keta28a934lG7qaEafDYZlHkMnFSrOCPAQR5kdKZPfEgE4hox6CvHwMtgcdOKAadgeKlinZxgkfA1J4nQHVr2MwvDnJP4VXIoWnmEcakknjFPdT02aeTdARtJJYZxTGxtUtIEURoJAOWx1NHSzYsRelrrPq7StXulXFkqNKFZW80OcGsq37qypGraWOgQmBuM9OlR7SKICsRgLXjRuBnFB3xnbAL6V4LaSdV3FBnp5Z5/ClI1+XEBdGO9DIy7cbUDbTnmrCELjFU7W5biLULkwwyBxC8YcdMu5YH5Zpa7ecGvvGacchofdwRLOdS026kiuc7WR8lZPPBX0x0P5UcdQWWxt9SRSrxMN4/wAcnDD64PyFViSW5n7yGSN8Exhm8OWKrg8cEA+3I96sGm2sP2ZrTkRzx7iD13qcNx5eXHtWbrQ2BqCAGT28iMbQOPEKlK3MMmnROFuooY5RnyOSQfqPxpRfzOdVuWidFj0+GLCyRbvME4P9vUfKpbdyda1PUgSRBKImx5oBhh8uvyoWYr9p1IEMVvLholkDBVTGDkk8YwBS1WlspbeeRgN+ZxmQrjsJ7JqF01mrSW6iaeZYLZS7lmx95ic9PLp50fCS8tsMN3cj7MlzkspwfPzBBoK9VLnUhcWl9psiQQmK3ie4xgnqxx5/tW1nZRaTZIvfvAhK97IpDiKTHEgznKnkH/3o+S6k1nB5OPv+wxJ4HeSaXdSPcackzidpxI29ctHjHTJ88g56eVa6LPqUoie6EJW43dzLGoVkI5AYDgggV52ftA32Ka1uw9sJn7xAv322nxj0yOorYXw0bSomvF2SQ7u7hON0j8gYHpznNWKbWdW5cgbe+c/zxIJzgiOrS4F3Asy/3dR6Gio1wcsOKA7OWksOkW5uch2Xc3xJzTCaQYx5VvKvHMQbk8SUSAc54rwzFmyOVpbIzBsqefSiIWcR9PlUOnGZKtDO8rKAlnaMZxkmsqoqM7dC1uCRgHkmpTn+45NCgAMrfhU5Lg5ccHkY8qAy8w2BPd6gNt61C0UecyIrqepNYCFlznAPXNZO3GANwHmDXLnMhuIFd6fp9whRrcY9V6ihbKxj0qNZElZ4hLnLHOARgjP0+lFySxqkjBlYopZlVxkYoO+uo5oLiyZ41dv6bbZFJRiCRkeXSouZHQ1Of8pybs7vAkfZ0LFpAurhgpuHaViw/wAj0/Stk0oyWU9psC28shcd7ktj0wOnzPyorSoB9ngYgbI1Cwr6DH3vify+JqHWdfs9JKxMrzXLDiCIeL5+lY+p9Rue3oaQZxxxDLWBy0DPZOwxju4iPeL9jUum6TaaZMxePbbyKUYbt0ZyfPPK/l70InabUAQ0uhTiLzKtkj8Kd6fqNtqUHewOCBwysMMp9CKHZqvVNGQ14JHzg/r4ltqMMCRXenreQTWMcvc20UuEWJACOAeD18zQFj2Ut7KdZ1m71x0M678Gob5tYsz9l0u3hSOaZwkjPuI8xx5DA4+FD3HZ/V5Iw19rEpmkOEiRjyf0A659KLWNXeG1AtCp+ssdinbLRK15j/Uxj0xEBSpdSl/nUen7xOxUlwifd9K9vJYuzmjBUZ5ZT4U3NkySH/nSiuyWjvZQNd3Yze3PjkYnJA8h7Vf0s6i0tZY5Kjt8ylpVVwBzDDbkNjGKm2AYFbSNsmbdgVDLcIOnJrcDM3ETOF5mTFVXJ5HsKygZRLPnJO2sooXA7wBtJPAjONfGPWiN2/Pn8qilA8s1F3hU/dBpUjPMZLY4M2mOGOMCg7r/AE8jeLCr4sDnHn+FStuY521usb8hgQh61cqCuDKbiWzKxfXs1tDeSXNxbSwSsq2McRGcE4wPbaec0PLYxXGr3hFrKjLcKpmboWJA6jGBg9KMOgxDW5lj0/ZiMtHNu4LE5HHTjpU8FtqVrFLNqcscpaaJ9yALjDL7elI16RqVZ1Pg/HP2/KNG1SQsaXVwlpZT3HG2GNnA9cDj8qA7HaMJE/ml8ve3tyd4Lc7AaM1KBrvTLu3UktJCyqMjk44oiG5ii7OtcKzqq2rHKAkr4fIUh/T+0K7eeJOoJxD7e4sbu3S5t7iJoXYBDuAy2cY5888YpRqNglldrqNsuwhglwqjAdScZ+IzmuX9l9VuV1GxRmjSNZF2RSDxs4Iyw9Dgmuwa24a3MQ4MrhFGOvOSfoCflWxqdrUOH7YMBXkMMRVqzMlq8gPjhIlX4qc/lx86LiYuzXUoCFlwqk/+mvXHxPU/7Cop1E94sOfAn9R/fnwj6gn5UL2iivbqzNpYAbpTiSRnA2r5/WvGVWsUFGcKTzHyogOlRHtHrr6hKpNhaHZAuPvkH71WySUK5zkClGmrPp9jHawWkYRFx/qOv/61rdah3JjFxb7FkcIG73Iya9TTqtJ9NNTDjgRd63OTCZmMkpIJNaLEd1SxRk8gVKEINaatESpJmJHxWVsWwMVldunYk5XPXiozH6N9KJTGTnFZJg+1BBwIwRmDrED15ohYlCEbefevIxz1qQnHGa7Mg8SCVQSM9aEvYlngeBgAroVPzo1hk0NPtSNpJCFVQSWPkPWjo2RgwLA94r0+9DwhLhsTowikHP3umfgcgj41DrJnstKvTajdG8bEqASUJ6lcY45yR8/ahtZla1sotUgiRJrm5QRiTjKjON3xz8qktO01kSIr9Wsp+hSYeEn2PpXmtRo7tFd1dMCV8/tHkcWjBnLJIlt7mK8imgW4VgyMmS2R0zjjrx+ldS7JatJr+n/b7sbZ4mMJXGApAGT8Tn8K0uv+mHtZIZDYLG53N3eAcj3HNBT9ooyXtOzVn3kkjFjIse1AT1Pufer23ajXV9Gqsgnv7YlVr6Z3MYRe9ojpmoT2xsZJ53fedjA4Xovw4FR/9XTjBk0a7Cjzz/tTLsxo/wBgV7i9YzXk/MjtziirmaCG/aK9wiGIvGzfcKgeLn1/T50xf6XpdNRudC7DvgzhqN74GIpj7X2eQtza3cB890ea0e5t+0OtadBZOJLeLM8ucjkcAH3ptoN/Bq0EjLCzwK5WN5lGWHrmmtpY2ltO01vAkbsMEqAMij0+maapluQEEeDINx5ElMbKPuD5GoHYLnIo3vQc+XrUM3dsKeROYqYueXxdOKyt5IgT4Vz8qymgogiDGQGKrH8RdcvtA0BLvSwv2p7lI1LIGGMEng/CrXxVO/ivEJOyRwASLuEc+7bTj45x8M1mLYcxzGYqsf4nwx29i2p6XdQ98QklzFgwqc4ypPJHOT+tdDx8x6iuXaosWqaHcWMkbXBis/6MjYBRzk4wf8Sv4c54q1/wxF0ew2lm9LtIyMymQ5bu952fLGMe2KhLBYCfaWsQoRLIaWdowX0S8UIzkp/acEDIyR8Oaakdc9Kr/bG3TUdAmgiv3tmBD74WznB5BA6j1HtRlPMCRxFXaqORuz0cNyVSePxohn3qY89QOpPt7Gm17Z6clube7RH7iEysXABVcn06c+QqqajFc3+gyW7xI00ERXvYpmk7zzAVMY3E45zxjzr3UJJrC0jt3BYHTEt2Mr+IuCDzznjnmmN5UfTFNQ7INwEY6RpfZ+/YBLVDLk48RwwAU5+rfhVmtLG2ssrbQLGMdAvWuV2Orz6TfQ3KpkpMA6HoR+lX+XXjP2Y1LVtN8csAm7ncMk4ztJH6e1d1WxgxfRak3DD94+MewggeBuRUWoafb6nZtbXK5Vj1BwR8Ko9lC0Wmfa7W1um1mOIytcNd72kyuQzAtyHwRjHH5dCUk8mgpqA2cTTaoqZBFaRW0KRRKEjQYGB0HvQv80tQ7JHN3zKAWEIL7QehOOlMLh1W1mZyAqxsST5cVz/s7qUi9mBOqvNIZpBcCMEuzFuCQPPbjBpfU6pq8FR3haaN/cy72N7DqCu1uxZUfYxI8+D9MGppAQcVzH+HOtCx7T6hpE0w7id2aIluN458/UevmK6iSkiZDDGeoOaYS47Ru7yGqAY4kWMDI61lbgHPSsqetO2iaJerj+qdpPTAzmqp/ESez1KxstJfUTazzXSSrtQkkLnjOeOTweeaIN+eAd2B71y/tXq6aj2juYRKpwRGgBxjaOnxzn6VnacM5nFwJ0Jk2yTLIFjVVYOTjxckE58sgfoaVdse0d/oNtpsGl3zRBmdBGAuQip4eMdAeKpU+pamuhkveSme0vkKyFyT3ZTwj3GV6UsvtTudTvp7udQ0s/hSMdI18kUelE0+kZXyTxCXXhlxjmdM7AdrNU7SnUI9Wm3Q28av4IQpY+YJAxjjpT/slLYXdxfy6ewltjcsUJx5gH8M4qoW+o2PYvslJpMLrcazdgyXfdMG7pmHClhxgdPXOeOal/g9csq31nJyQ4cH1zn8aewItmddjVMkAKMgE4HNUPtStu3amwt5SQJHUZBwVIOQR88VfYuSAD1A4z+lcs7fN3naAusqr9nCtnOSrAgjgc54z+1X25lSxAg38RbC10/U7cWoIknxKyYYE4bGfQcEfnWvZy6Gm9lddfUYZ4bOeBhHOAcOxJUBDxn7w+lWPVWt+1NvouopZtI8UgMkbL4WH9y5B59ce1Vz+M2uxzWGnaZauO7LGWUrwowMKn4k4+FRx2MV/ts3dUcRg8Mdj2SbVWuxBZSQx9zLsLTOvG1eD1IGOOffirzY6lZX9jHf2sw+zyxCXJG3ap9c9OhHyqgR2Emp/wAH7bTyAb1EE0MUh28CQsOT5lDx8arPZTXXj7DanpohldUnjMszSBVRHOeMn1B+poBqFaEzRDGxgDLl2y7Y93aXVtZxI8DAwtKTy4YYJUVSdLurd4JlkgSeEjKrLJgK5Qe2fIjn1o6302XU4IoYo5ZIM7nCJkMeuMkf8zVam0zUYtSmtLiOWB8PkL4OMH8MnHvSSFbQQx5E0GXp4CjMjuI47zWIorecI+7e7l8ANjkfLFXCx1a+7Mjebtp4wV3q/wAP2qn2uj3EgW6cMLbvAoA+7kDkfIYo527+4aBus4Cpn/LnA+uPrRbAGIAPAkVjCksJ23s/rMGt6dFe2/AfIK5zg1lVHsFdiPsxart2GNmGMYPU8fjWUs1u0kRM95XtR1ZrWxmuO8yVQlRnz8vxqg6Nay6nq4WaZwwJleTqxwefqTXUO03Z+GTT0t9BeO8aQZkmmkVQnsAPM9cnjANTdl+z/ZfTdCS41qaWG92k3f8AUHhIYjaABnHTHrkGnaiqKQO8QVX2AmVPV4I1s72GUrDImmwyOpOAXWQYUHzOCR8RQ7aLZxdl/wCYw3DvcFS65HhQA4I+Pv6gfOPti+m3V4zae8uxgoCyS4ZhnKbsAfl6fGkFnd3C2U8UMjRALu2gnjB/E+VSlblBg+Y47KGORHel6RPevbPJKLe2umUF1ySuTgnHTpzzXVdI0220S/WzsTI0ABKPsxvPmSc9T8KoXZC5aTT371twjYbWPUKRnHyOasGiapjXd+oakdm0d1HLLwueMjPr0qVsLWFGHaXegLWLEPBnVoWJKjBOV56Vyvtnaq/a0IhAS6ZS567c4B4866DHqtgHG65iD7Tjn9a5t2k1fTrztPZtbXSygSorNHzg7hx0o5bg4ixWQ2F2dNmgtNStpfssMjoLnvGQd96EA9M8ZHmafdpLOGTRrC4ltlV7W5jdopVDEBjtOfU8iiNRsoNSngjlj2yW9yJnCdG5JwT7kD1z6+k2sO9w0loF3KVEjk8A88D68/IVmdbdra66jnyftGcYqJYSW+uWSJH2bmAOBt8qreiW0N9YXRVlhS7mYqqKF4XgEceu7nFMptwiCSZ+5nk9TjPwpVcRSw3W61dY0QsVQnaPvcgeXof+4+tbGvQnTnBxF9OcWDMDujZ9n9ThF1qaShw4EkUrM0TAcFj74AzRml3rXitJclSrE7Bk7tuc8/XPHFVXtVp6QxpcxQRJ4yGKk4YEZyaYaHqbRXkEUxBDQ5Vz5Ec/kfyrAv04avcvJmzTYScOMTLrVLNLa2027iCHaDJ3ykef9p6YJzn8q0caNdQFLYYmByuHLADr06jHH1rzX3iumljfl4YtqefOc5I+Y/GiexfZmXVLdpG1Noiiq571iwOc+WccYq9VQKBhkGRbZ08kjIEbaZcGzsUgBLbcncT1yc81lHS9nZXuNq6pb3EmMtxtPzxmso3SEwHudmJxKJY3F7ZzRyRyzMEYNtaPqR/w152hu5GZ7qSQuCxAA4JOfCT6YBA+X09jfBBLYUfeJ8gOpqv6reS3l2wUlVHhUZ8qYQb3ziat+kr0ybQ2YFPNJPMGY5LOuSfUnAHwAGB8KngwJroYBDFlyfTJr2z06S6fhykWeXx5j0969nha31GSOSUnedzeEDk85psMucCKGmzZvI4MednipimiK7ySuGHBxzV+7PaI1738ixhrbugoJfDblznGfjVH7PWpinaRiXO3I4x8vqK7B2bYWmhTO5AKhicjzGaUGGuMZsXZp14GYgg7RyCaTTJ7RmuEBCy7gUIA6nzHHtyehpBr9rG3a3RRBC6BpUL55AxyOcDknNM9IhF3rFvcONwe5KDPmFX8smp+0qC4/iJaoMkRKHwPLCHH4motcdJ2HgGLgZYAx1cHbd78DxDYflyP/wCqXTzmS8mIPBZIx8MgH9aPvCVE7A52f1AB18PP5ZpDZ3G/U5oj95LkcD3TP5g0n6BSHsN/xj+flC607VCxlckOmMEguqE49c/tSrVQFErquTG6Eg8cMi5/EVOl3y+RkC5wM+z4/WtrmITXV/GTw9vEV5HH3v2Fej1CbqmU+0UpcpYrD3lbuVS+t1glbaqvlhuwCAOh9qQ/brRNeVUJKZVVOeFx/uKztTdy2sZtlO2aTIkzxjHkKRadaSGXe6EOjDBOSD14/CsWmkbCSeDNjUX/AIgVRn5lk1mVrfUe/IDKFVG55JwM/nRWm3qT2sbWDhEA2OpYgqR6Y/5zSvWZVlhfvRtVurDk4zx+Va9kZVQXlszAHCyKo6qPT8Rmu2kVbh3Eh9r29Jx9Jlkiur9SWeVB6eMkVlQMzjAPDDrgZrKAbXzDD0nS+36xTcbfsMis5DFs8Hlh6fjn5UntrNXvO7nL7MZ2g4z54/WnaWDXjLbxsAW5VhjAI9x5Ubp2iwacgl1VkM2/aniO0ewPmfvdcUyLVRSPMpqk/GBPIgcSr4Vjyqr0OzPypX2khaGeG6AQ7hgkfhT2WVBKyxxnnnAGcexNC6jbzXdhduBlbePecqcDGOn/ADyqEcK4J7S9m66huoMe0M/h1cx3mtOlwwOyEuiEcEgj966dBPYN2Wmbv0LMDnJxzmuRdh5+57SWO1AN6vvC+m1uv0rrIaf/AKTuI1gidfFhsnp9KjO3Uv8AIH/szWyyDPiK+z6LHd6MF6N3r8/I1rc/1v4j6o3XuLdB16Ftv7Gp+zifaNb04BjiG03enXA/StIkVO12szsSTI0Kkk8ZAY/tSdzFfT2J7nP/AGSq5uAjCeTupHc8YcdfTPP4Zqt2WIu0t1bMMFJwM9dwC8H6H8asR7qUspwQzetL5dOgl1g3cE2GjWPIA4OEx19f2qnoetqpRkfgky2sqZyCIqD+GVs52ys+R7TJ+hNMkbfqjLjl7YcYzjDn96QRLKdQbTnkUxu8kfeAYILkEtjzxj2qz2+nRpIs000kkgQrnO0c8ngVs6v1jS0jBOc+wi66O0+MSu6/o1le393d3Sk5CKuP7eMk/Wq1qKR6XH3qEOpXCZOPr/vVz1aZUvmtphmKQqSOccjHX04qh6rE80c8xDG2MoSPI4Vcg4z8DWTobGcDceJruoVeBzJUMF1bxTDaFGNy+ma1vbePSJ5r5N2SOADkEn39KGlQ21+hBKwM5JA6A85/f607uzFPbwS+DwEhQ3QEcU6x2MMdjIVOpkHhh5g8ZMtukkxPeNztJ5H+9ZWgmVSVWVmH/wBoz+f71lV58CXFCDu/P3m1rcm3nEsezKYwM9Sf0ofUbh792eVpNoQ5RW4wOSSKmkXvgQG3Mo5GckH/AIBQ7QM1tIAXMshVVwoC48yQfhUoADuMLqU3L2kWjJLPGFQtzxEM8ge9XrT9Pjh0+W1dcmdCshznORg+VZ2R7PRwWCNPG4k2+hHz6U2vLFoV3Q7ioGWz1H4Vj6zXpZb01PAgVGKwhnP+zmkXulawtzdIscEW4M5YHKkbcgZz7/Wuu28X/lm6TOcBufWuQXwmbtYllE7ET3UbbfIAlW/P8q6zLdzafYPHMitFN1HKFD8SME1qoS1wdvKzNcALtHvAex8TS6g7jaFjtVU5Gc9T/wA+NJdNlkae7nkChpbpyApxwvhFWfsrGbbT7258u73A46DbxVd0OIyzRny5kb/uJNKazamkHzDU/wC0mERGRmAQHJPXdijghi3F38eCcZznipJkxFvXKuvTA6+3Skkt8UuWM4cNICoXHng/tWLpg11o2xtyAuT2i2wy2ptKeqsznn5CrBH3kjYQ5+D9KRaewkRbhVbEwzjHTk0ygaeKRZFjkJHUBT09OlOa6pg+1u4E6tw4yIF2ntNstnIGxI5MbAH2yPyNL002G70e9sI2wQ+6Pec7TgY/EH6172p1UHU3tFhllaNgwVQQc8Yxx7mj9PsWt7V7kKyiaTJRiSwwDjJ9eaIjPXp1LHnxLcEYlMu47pEWO7Ko8B4CHO4+ZJ8/96Z3UY+zRBeBnJJGf+eVM+0OnmaB5TG4lRTuz/cvmOlKbsziOHvYSgcEqdwyR0GT61o13dUKR7y2xGBU+ZGSuSA2PVtuMVlRoQQFGAfcnP4Cso3UMVPo9LHO4yeTYh/qssbMcKj7VLf++afdldOgupWuZHt5GjOBGrAkHPBYfH2x1pRb6NFrdyAZFhAUhv6AbI6+vWrjo2mx6YZSsgkMmMMsIjwOpGB0GcHisrXahFqKhvqjttrq2zHEbeEnqOuBnAFZ4SpVvFnj+2tRKG4JY458qwS8nl/avNc5zBYlUTsjKO00Wo9+BDHIX4k8Tf4jGOMeuabXNpd3Ln+pKyf299NmmnegdC3NemUEjJan29Q1DYyfGINa1BzFlzpUY0q/md5nnCAI3eHbDhR90DgZPmeTUmgWzW+nxvKR3kihicAHpRE8UVxu7x5wrAB1SQqHA6BgOtTiRQMLuH0omq13W06VjuO8qlZVifeegEHqMf8Ab6Up7SI0dibq2gWSaGRZCoAyRyD+DU270Y6vWd6N3VsUlRc1Fi2L4hSARgypdltOve/hubjH2ExmWNMjwsT09eKt2CDx+S1r3owRlvXyr3vBwSWzjNE1WrfU2F2kBQowIPPZpOfG7nHQZWthZ24hEQQ7cg8EZz61MZRn+7BHtWCRR03fhQDa5wMyYDqVgk1jccO8ndttJIJ6VzoXSmQQlUCAExMzA7lBx59DkE/OuqCQHaSWqKS2tZw4eCM78hiUXJyMdcU/otf0AVcZnBiDkTmpygCfd2/2qeR6c5HFZReqqLC/msgWbawwx/xxkelZXolfcoYeZoDkT//Z"/>
          <p:cNvSpPr>
            <a:spLocks noChangeAspect="1" noChangeArrowheads="1"/>
          </p:cNvSpPr>
          <p:nvPr/>
        </p:nvSpPr>
        <p:spPr bwMode="auto">
          <a:xfrm>
            <a:off x="155575" y="-563563"/>
            <a:ext cx="781050" cy="1181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4" name="AutoShape 6" descr="data:image/jpg;base64,/9j/4AAQSkZJRgABAQAAAQABAAD/2wBDAAkGBwgHBgkIBwgKCgkLDRYPDQwMDRsUFRAWIB0iIiAdHx8kKDQsJCYxJx8fLT0tMTU3Ojo6Iys/RD84QzQ5Ojf/2wBDAQoKCg0MDRoPDxo3JR8lNzc3Nzc3Nzc3Nzc3Nzc3Nzc3Nzc3Nzc3Nzc3Nzc3Nzc3Nzc3Nzc3Nzc3Nzc3Nzc3Nzf/wAARCADOAIcDASIAAhEBAxEB/8QAGwAAAgIDAQAAAAAAAAAAAAAABAUDBgACBwH/xABBEAACAQMDAQYDBgUDAgQHAAABAgMABBEFEiExBhMiQVFhcYGRFDKhscHRBxUjQlI04fAWgiQmM/FFVFVilKLC/8QAGgEAAgMBAQAAAAAAAAAAAAAAAwQBAgUABv/EAC4RAAICAQMDAwIFBQEAAAAAAAECAAMRBBIhEzFBBVFhInEjgaHR8AYUMjOxwf/aAAwDAQACEQMRAD8A6Ja3YlHi8J9KLDqODzmkEEczz7U49famGZBhT1xwai1M9pNVhxzHChSnFRondNyAQfPFCWczM209RVekh7SW2qX8lsJJoFcmDvZlYMreLgFuNvA5Hlx55WIh8mWrU4Iu47worEcgYFIrpkkZTGqdcFSoqG3ve0kk8UN1DiJJE3lVTlOdx4PUcDj0z7VXYrftFbs4EMhi7xyHk2uck5AGWPhzx8M8DPDNRxAWqSOI2NsolYNFHuz5ov7VDe3ltYtt7hXeNNzKIgfPoeOvX8+lGW920MCtqMRjdYmeRpGxjaOWAHUHnjj3pHc6tpGoaWkGlxExfaf9SSo3MSX2AdQGJdfTOBXXXOEO3xB00LnmGaZqEMswW4sbaNyxAj8LHg7T5DzxyM9RVut7Ozlhz9gt844HdL+1UnT7QXGo20UTLLbNhjLs5cAo/wAhx9SBR9vN2hskkgtbWWYNIz7nBJA3yZwSTyF7rHQHBAHWldNc9qEtGLEFbcR+NOtc5Fna4zyDAn7VPFYWR4On2fJ/+WT9qSP/ADm60K/M8cyS9xHs227o+4yHcABgnCgHjnxkfDxbnXvtMuyKZIEkkSL/AMMT3ijPdk5BYZ4Bz0wcnzozHMqoljGl2BHOnWfzto/2r3+S6Yf/AIXYZ97WP9qrf2/tTEse21eWR1UkNbhQrYUlSQOAfGNx6EZ6ECpE1LtRgl7FxhFZE7jmRS/OeMKwXJ2k9cdc1AEuTC9Qi0m0codC09gB4SbaMZ/Ckd3Hp8+B/KNMjA/ws48/lVivIJZNDhe+cm6C5YsoUk59BwPKqyxJpzT1qx5mbq7XVsA8Qb+X6b/9Nsv/AMdP2rKnwaytDpoJm9R/eW/7Ph9y8VO8QbHOCBXhbKknrWRMB1rIbJE31mqW7A5X61OJMYB6r51LHMmcYxUE7KXBA5BpciMAyCXwv3gA5+971I0AKnHIfkGhEc3G7uWTu1OC5Gcn0Aqa2mkAMMgAlTkDqCvtQa9XUbTUp5ElkI5MnS3iMKBlAKnG7zoGeCOKN4VXIYmMIuATzkgeg8z8PhXou5QsTSlWSdzGAFxg5OPPocUHq2qpp1qb11Ms0p2W8X+Xx+YyfbFDs1v0Zq5LHAHzI6IJ5nltpllpMc1wZltt/LNvwF9OTyR7efXGaN0i/gvo2aGRJduVZk6E+vNViPQrjUphd9opWdzysAOFQH28qsdja29j/RtYlRPMDiiaXSWUKWssyT4HYSltqtwBHUhBjAHU8keta28a934lG7qaEafDYZlHkMnFSrOCPAQR5kdKZPfEgE4hox6CvHwMtgcdOKAadgeKlinZxgkfA1J4nQHVr2MwvDnJP4VXIoWnmEcakknjFPdT02aeTdARtJJYZxTGxtUtIEURoJAOWx1NHSzYsRelrrPq7StXulXFkqNKFZW80OcGsq37qypGraWOgQmBuM9OlR7SKICsRgLXjRuBnFB3xnbAL6V4LaSdV3FBnp5Z5/ClI1+XEBdGO9DIy7cbUDbTnmrCELjFU7W5biLULkwwyBxC8YcdMu5YH5Zpa7ecGvvGacchofdwRLOdS026kiuc7WR8lZPPBX0x0P5UcdQWWxt9SRSrxMN4/wAcnDD64PyFViSW5n7yGSN8Exhm8OWKrg8cEA+3I96sGm2sP2ZrTkRzx7iD13qcNx5eXHtWbrQ2BqCAGT28iMbQOPEKlK3MMmnROFuooY5RnyOSQfqPxpRfzOdVuWidFj0+GLCyRbvME4P9vUfKpbdyda1PUgSRBKImx5oBhh8uvyoWYr9p1IEMVvLholkDBVTGDkk8YwBS1WlspbeeRgN+ZxmQrjsJ7JqF01mrSW6iaeZYLZS7lmx95ic9PLp50fCS8tsMN3cj7MlzkspwfPzBBoK9VLnUhcWl9psiQQmK3ie4xgnqxx5/tW1nZRaTZIvfvAhK97IpDiKTHEgznKnkH/3o+S6k1nB5OPv+wxJ4HeSaXdSPcackzidpxI29ctHjHTJ88g56eVa6LPqUoie6EJW43dzLGoVkI5AYDgggV52ftA32Ka1uw9sJn7xAv322nxj0yOorYXw0bSomvF2SQ7u7hON0j8gYHpznNWKbWdW5cgbe+c/zxIJzgiOrS4F3Asy/3dR6Gio1wcsOKA7OWksOkW5uch2Xc3xJzTCaQYx5VvKvHMQbk8SUSAc54rwzFmyOVpbIzBsqefSiIWcR9PlUOnGZKtDO8rKAlnaMZxkmsqoqM7dC1uCRgHkmpTn+45NCgAMrfhU5Lg5ccHkY8qAy8w2BPd6gNt61C0UecyIrqepNYCFlznAPXNZO3GANwHmDXLnMhuIFd6fp9whRrcY9V6ihbKxj0qNZElZ4hLnLHOARgjP0+lFySxqkjBlYopZlVxkYoO+uo5oLiyZ41dv6bbZFJRiCRkeXSouZHQ1Of8pybs7vAkfZ0LFpAurhgpuHaViw/wAj0/Stk0oyWU9psC28shcd7ktj0wOnzPyorSoB9ngYgbI1Cwr6DH3vify+JqHWdfs9JKxMrzXLDiCIeL5+lY+p9Rue3oaQZxxxDLWBy0DPZOwxju4iPeL9jUum6TaaZMxePbbyKUYbt0ZyfPPK/l70InabUAQ0uhTiLzKtkj8Kd6fqNtqUHewOCBwysMMp9CKHZqvVNGQ14JHzg/r4ltqMMCRXenreQTWMcvc20UuEWJACOAeD18zQFj2Ut7KdZ1m71x0M678Gob5tYsz9l0u3hSOaZwkjPuI8xx5DA4+FD3HZ/V5Iw19rEpmkOEiRjyf0A659KLWNXeG1AtCp+ssdinbLRK15j/Uxj0xEBSpdSl/nUen7xOxUlwifd9K9vJYuzmjBUZ5ZT4U3NkySH/nSiuyWjvZQNd3Yze3PjkYnJA8h7Vf0s6i0tZY5Kjt8ylpVVwBzDDbkNjGKm2AYFbSNsmbdgVDLcIOnJrcDM3ETOF5mTFVXJ5HsKygZRLPnJO2sooXA7wBtJPAjONfGPWiN2/Pn8qilA8s1F3hU/dBpUjPMZLY4M2mOGOMCg7r/AE8jeLCr4sDnHn+FStuY521usb8hgQh61cqCuDKbiWzKxfXs1tDeSXNxbSwSsq2McRGcE4wPbaec0PLYxXGr3hFrKjLcKpmboWJA6jGBg9KMOgxDW5lj0/ZiMtHNu4LE5HHTjpU8FtqVrFLNqcscpaaJ9yALjDL7elI16RqVZ1Pg/HP2/KNG1SQsaXVwlpZT3HG2GNnA9cDj8qA7HaMJE/ml8ve3tyd4Lc7AaM1KBrvTLu3UktJCyqMjk44oiG5ii7OtcKzqq2rHKAkr4fIUh/T+0K7eeJOoJxD7e4sbu3S5t7iJoXYBDuAy2cY5888YpRqNglldrqNsuwhglwqjAdScZ+IzmuX9l9VuV1GxRmjSNZF2RSDxs4Iyw9Dgmuwa24a3MQ4MrhFGOvOSfoCflWxqdrUOH7YMBXkMMRVqzMlq8gPjhIlX4qc/lx86LiYuzXUoCFlwqk/+mvXHxPU/7Cop1E94sOfAn9R/fnwj6gn5UL2iivbqzNpYAbpTiSRnA2r5/WvGVWsUFGcKTzHyogOlRHtHrr6hKpNhaHZAuPvkH71WySUK5zkClGmrPp9jHawWkYRFx/qOv/61rdah3JjFxb7FkcIG73Iya9TTqtJ9NNTDjgRd63OTCZmMkpIJNaLEd1SxRk8gVKEINaatESpJmJHxWVsWwMVldunYk5XPXiozH6N9KJTGTnFZJg+1BBwIwRmDrED15ohYlCEbefevIxz1qQnHGa7Mg8SCVQSM9aEvYlngeBgAroVPzo1hk0NPtSNpJCFVQSWPkPWjo2RgwLA94r0+9DwhLhsTowikHP3umfgcgj41DrJnstKvTajdG8bEqASUJ6lcY45yR8/ahtZla1sotUgiRJrm5QRiTjKjON3xz8qktO01kSIr9Wsp+hSYeEn2PpXmtRo7tFd1dMCV8/tHkcWjBnLJIlt7mK8imgW4VgyMmS2R0zjjrx+ldS7JatJr+n/b7sbZ4mMJXGApAGT8Tn8K0uv+mHtZIZDYLG53N3eAcj3HNBT9ooyXtOzVn3kkjFjIse1AT1Pufer23ajXV9Gqsgnv7YlVr6Z3MYRe9ojpmoT2xsZJ53fedjA4Xovw4FR/9XTjBk0a7Cjzz/tTLsxo/wBgV7i9YzXk/MjtziirmaCG/aK9wiGIvGzfcKgeLn1/T50xf6XpdNRudC7DvgzhqN74GIpj7X2eQtza3cB890ea0e5t+0OtadBZOJLeLM8ucjkcAH3ptoN/Bq0EjLCzwK5WN5lGWHrmmtpY2ltO01vAkbsMEqAMij0+maapluQEEeDINx5ElMbKPuD5GoHYLnIo3vQc+XrUM3dsKeROYqYueXxdOKyt5IgT4Vz8qymgogiDGQGKrH8RdcvtA0BLvSwv2p7lI1LIGGMEng/CrXxVO/ivEJOyRwASLuEc+7bTj45x8M1mLYcxzGYqsf4nwx29i2p6XdQ98QklzFgwqc4ypPJHOT+tdDx8x6iuXaosWqaHcWMkbXBis/6MjYBRzk4wf8Sv4c54q1/wxF0ew2lm9LtIyMymQ5bu952fLGMe2KhLBYCfaWsQoRLIaWdowX0S8UIzkp/acEDIyR8Oaakdc9Kr/bG3TUdAmgiv3tmBD74WznB5BA6j1HtRlPMCRxFXaqORuz0cNyVSePxohn3qY89QOpPt7Gm17Z6clube7RH7iEysXABVcn06c+QqqajFc3+gyW7xI00ERXvYpmk7zzAVMY3E45zxjzr3UJJrC0jt3BYHTEt2Mr+IuCDzznjnmmN5UfTFNQ7INwEY6RpfZ+/YBLVDLk48RwwAU5+rfhVmtLG2ssrbQLGMdAvWuV2Orz6TfQ3KpkpMA6HoR+lX+XXjP2Y1LVtN8csAm7ncMk4ztJH6e1d1WxgxfRak3DD94+MewggeBuRUWoafb6nZtbXK5Vj1BwR8Ko9lC0Wmfa7W1um1mOIytcNd72kyuQzAtyHwRjHH5dCUk8mgpqA2cTTaoqZBFaRW0KRRKEjQYGB0HvQv80tQ7JHN3zKAWEIL7QehOOlMLh1W1mZyAqxsST5cVz/s7qUi9mBOqvNIZpBcCMEuzFuCQPPbjBpfU6pq8FR3haaN/cy72N7DqCu1uxZUfYxI8+D9MGppAQcVzH+HOtCx7T6hpE0w7id2aIluN458/UevmK6iSkiZDDGeoOaYS47Ru7yGqAY4kWMDI61lbgHPSsqetO2iaJerj+qdpPTAzmqp/ESez1KxstJfUTazzXSSrtQkkLnjOeOTweeaIN+eAd2B71y/tXq6aj2juYRKpwRGgBxjaOnxzn6VnacM5nFwJ0Jk2yTLIFjVVYOTjxckE58sgfoaVdse0d/oNtpsGl3zRBmdBGAuQip4eMdAeKpU+pamuhkveSme0vkKyFyT3ZTwj3GV6UsvtTudTvp7udQ0s/hSMdI18kUelE0+kZXyTxCXXhlxjmdM7AdrNU7SnUI9Wm3Q28av4IQpY+YJAxjjpT/slLYXdxfy6ewltjcsUJx5gH8M4qoW+o2PYvslJpMLrcazdgyXfdMG7pmHClhxgdPXOeOal/g9csq31nJyQ4cH1zn8aewItmddjVMkAKMgE4HNUPtStu3amwt5SQJHUZBwVIOQR88VfYuSAD1A4z+lcs7fN3naAusqr9nCtnOSrAgjgc54z+1X25lSxAg38RbC10/U7cWoIknxKyYYE4bGfQcEfnWvZy6Gm9lddfUYZ4bOeBhHOAcOxJUBDxn7w+lWPVWt+1NvouopZtI8UgMkbL4WH9y5B59ce1Vz+M2uxzWGnaZauO7LGWUrwowMKn4k4+FRx2MV/ts3dUcRg8Mdj2SbVWuxBZSQx9zLsLTOvG1eD1IGOOffirzY6lZX9jHf2sw+zyxCXJG3ap9c9OhHyqgR2Emp/wAH7bTyAb1EE0MUh28CQsOT5lDx8arPZTXXj7DanpohldUnjMszSBVRHOeMn1B+poBqFaEzRDGxgDLl2y7Y93aXVtZxI8DAwtKTy4YYJUVSdLurd4JlkgSeEjKrLJgK5Qe2fIjn1o6302XU4IoYo5ZIM7nCJkMeuMkf8zVam0zUYtSmtLiOWB8PkL4OMH8MnHvSSFbQQx5E0GXp4CjMjuI47zWIorecI+7e7l8ANjkfLFXCx1a+7Mjebtp4wV3q/wAP2qn2uj3EgW6cMLbvAoA+7kDkfIYo527+4aBus4Cpn/LnA+uPrRbAGIAPAkVjCksJ23s/rMGt6dFe2/AfIK5zg1lVHsFdiPsxart2GNmGMYPU8fjWUs1u0kRM95XtR1ZrWxmuO8yVQlRnz8vxqg6Nay6nq4WaZwwJleTqxwefqTXUO03Z+GTT0t9BeO8aQZkmmkVQnsAPM9cnjANTdl+z/ZfTdCS41qaWG92k3f8AUHhIYjaABnHTHrkGnaiqKQO8QVX2AmVPV4I1s72GUrDImmwyOpOAXWQYUHzOCR8RQ7aLZxdl/wCYw3DvcFS65HhQA4I+Pv6gfOPti+m3V4zae8uxgoCyS4ZhnKbsAfl6fGkFnd3C2U8UMjRALu2gnjB/E+VSlblBg+Y47KGORHel6RPevbPJKLe2umUF1ySuTgnHTpzzXVdI0220S/WzsTI0ABKPsxvPmSc9T8KoXZC5aTT371twjYbWPUKRnHyOasGiapjXd+oakdm0d1HLLwueMjPr0qVsLWFGHaXegLWLEPBnVoWJKjBOV56Vyvtnaq/a0IhAS6ZS567c4B4866DHqtgHG65iD7Tjn9a5t2k1fTrztPZtbXSygSorNHzg7hx0o5bg4ixWQ2F2dNmgtNStpfssMjoLnvGQd96EA9M8ZHmafdpLOGTRrC4ltlV7W5jdopVDEBjtOfU8iiNRsoNSngjlj2yW9yJnCdG5JwT7kD1z6+k2sO9w0loF3KVEjk8A88D68/IVmdbdra66jnyftGcYqJYSW+uWSJH2bmAOBt8qreiW0N9YXRVlhS7mYqqKF4XgEceu7nFMptwiCSZ+5nk9TjPwpVcRSw3W61dY0QsVQnaPvcgeXof+4+tbGvQnTnBxF9OcWDMDujZ9n9ThF1qaShw4EkUrM0TAcFj74AzRml3rXitJclSrE7Bk7tuc8/XPHFVXtVp6QxpcxQRJ4yGKk4YEZyaYaHqbRXkEUxBDQ5Vz5Ec/kfyrAv04avcvJmzTYScOMTLrVLNLa2027iCHaDJ3ykef9p6YJzn8q0caNdQFLYYmByuHLADr06jHH1rzX3iumljfl4YtqefOc5I+Y/GiexfZmXVLdpG1Noiiq571iwOc+WccYq9VQKBhkGRbZ08kjIEbaZcGzsUgBLbcncT1yc81lHS9nZXuNq6pb3EmMtxtPzxmso3SEwHudmJxKJY3F7ZzRyRyzMEYNtaPqR/w152hu5GZ7qSQuCxAA4JOfCT6YBA+X09jfBBLYUfeJ8gOpqv6reS3l2wUlVHhUZ8qYQb3ziat+kr0ybQ2YFPNJPMGY5LOuSfUnAHwAGB8KngwJroYBDFlyfTJr2z06S6fhykWeXx5j0969nha31GSOSUnedzeEDk85psMucCKGmzZvI4MednipimiK7ySuGHBxzV+7PaI1738ixhrbugoJfDblznGfjVH7PWpinaRiXO3I4x8vqK7B2bYWmhTO5AKhicjzGaUGGuMZsXZp14GYgg7RyCaTTJ7RmuEBCy7gUIA6nzHHtyehpBr9rG3a3RRBC6BpUL55AxyOcDknNM9IhF3rFvcONwe5KDPmFX8smp+0qC4/iJaoMkRKHwPLCHH4motcdJ2HgGLgZYAx1cHbd78DxDYflyP/wCqXTzmS8mIPBZIx8MgH9aPvCVE7A52f1AB18PP5ZpDZ3G/U5oj95LkcD3TP5g0n6BSHsN/xj+flC607VCxlckOmMEguqE49c/tSrVQFErquTG6Eg8cMi5/EVOl3y+RkC5wM+z4/WtrmITXV/GTw9vEV5HH3v2Fej1CbqmU+0UpcpYrD3lbuVS+t1glbaqvlhuwCAOh9qQ/brRNeVUJKZVVOeFx/uKztTdy2sZtlO2aTIkzxjHkKRadaSGXe6EOjDBOSD14/CsWmkbCSeDNjUX/AIgVRn5lk1mVrfUe/IDKFVG55JwM/nRWm3qT2sbWDhEA2OpYgqR6Y/5zSvWZVlhfvRtVurDk4zx+Va9kZVQXlszAHCyKo6qPT8Rmu2kVbh3Eh9r29Jx9Jlkiur9SWeVB6eMkVlQMzjAPDDrgZrKAbXzDD0nS+36xTcbfsMis5DFs8Hlh6fjn5UntrNXvO7nL7MZ2g4z54/WnaWDXjLbxsAW5VhjAI9x5Ubp2iwacgl1VkM2/aniO0ewPmfvdcUyLVRSPMpqk/GBPIgcSr4Vjyqr0OzPypX2khaGeG6AQ7hgkfhT2WVBKyxxnnnAGcexNC6jbzXdhduBlbePecqcDGOn/ADyqEcK4J7S9m66huoMe0M/h1cx3mtOlwwOyEuiEcEgj966dBPYN2Wmbv0LMDnJxzmuRdh5+57SWO1AN6vvC+m1uv0rrIaf/AKTuI1gidfFhsnp9KjO3Uv8AIH/szWyyDPiK+z6LHd6MF6N3r8/I1rc/1v4j6o3XuLdB16Ftv7Gp+zifaNb04BjiG03enXA/StIkVO12szsSTI0Kkk8ZAY/tSdzFfT2J7nP/AGSq5uAjCeTupHc8YcdfTPP4Zqt2WIu0t1bMMFJwM9dwC8H6H8asR7qUspwQzetL5dOgl1g3cE2GjWPIA4OEx19f2qnoetqpRkfgky2sqZyCIqD+GVs52ys+R7TJ+hNMkbfqjLjl7YcYzjDn96QRLKdQbTnkUxu8kfeAYILkEtjzxj2qz2+nRpIs000kkgQrnO0c8ngVs6v1jS0jBOc+wi66O0+MSu6/o1le393d3Sk5CKuP7eMk/Wq1qKR6XH3qEOpXCZOPr/vVz1aZUvmtphmKQqSOccjHX04qh6rE80c8xDG2MoSPI4Vcg4z8DWTobGcDceJruoVeBzJUMF1bxTDaFGNy+ma1vbePSJ5r5N2SOADkEn39KGlQ21+hBKwM5JA6A85/f607uzFPbwS+DwEhQ3QEcU6x2MMdjIVOpkHhh5g8ZMtukkxPeNztJ5H+9ZWgmVSVWVmH/wBoz+f71lV58CXFCDu/P3m1rcm3nEsezKYwM9Sf0ofUbh792eVpNoQ5RW4wOSSKmkXvgQG3Mo5GckH/AIBQ7QM1tIAXMshVVwoC48yQfhUoADuMLqU3L2kWjJLPGFQtzxEM8ge9XrT9Pjh0+W1dcmdCshznORg+VZ2R7PRwWCNPG4k2+hHz6U2vLFoV3Q7ioGWz1H4Vj6zXpZb01PAgVGKwhnP+zmkXulawtzdIscEW4M5YHKkbcgZz7/Wuu28X/lm6TOcBufWuQXwmbtYllE7ET3UbbfIAlW/P8q6zLdzafYPHMitFN1HKFD8SME1qoS1wdvKzNcALtHvAex8TS6g7jaFjtVU5Gc9T/wA+NJdNlkae7nkChpbpyApxwvhFWfsrGbbT7258u73A46DbxVd0OIyzRny5kb/uJNKazamkHzDU/wC0mERGRmAQHJPXdijghi3F38eCcZznipJkxFvXKuvTA6+3Skkt8UuWM4cNICoXHng/tWLpg11o2xtyAuT2i2wy2ptKeqsznn5CrBH3kjYQ5+D9KRaewkRbhVbEwzjHTk0ygaeKRZFjkJHUBT09OlOa6pg+1u4E6tw4yIF2ntNstnIGxI5MbAH2yPyNL002G70e9sI2wQ+6Pec7TgY/EH6172p1UHU3tFhllaNgwVQQc8Yxx7mj9PsWt7V7kKyiaTJRiSwwDjJ9eaIjPXp1LHnxLcEYlMu47pEWO7Ko8B4CHO4+ZJ8/96Z3UY+zRBeBnJJGf+eVM+0OnmaB5TG4lRTuz/cvmOlKbsziOHvYSgcEqdwyR0GT61o13dUKR7y2xGBU+ZGSuSA2PVtuMVlRoQQFGAfcnP4Cso3UMVPo9LHO4yeTYh/qssbMcKj7VLf++afdldOgupWuZHt5GjOBGrAkHPBYfH2x1pRb6NFrdyAZFhAUhv6AbI6+vWrjo2mx6YZSsgkMmMMsIjwOpGB0GcHisrXahFqKhvqjttrq2zHEbeEnqOuBnAFZ4SpVvFnj+2tRKG4JY458qwS8nl/avNc5zBYlUTsjKO00Wo9+BDHIX4k8Tf4jGOMeuabXNpd3Ln+pKyf299NmmnegdC3NemUEjJan29Q1DYyfGINa1BzFlzpUY0q/md5nnCAI3eHbDhR90DgZPmeTUmgWzW+nxvKR3kihicAHpRE8UVxu7x5wrAB1SQqHA6BgOtTiRQMLuH0omq13W06VjuO8qlZVifeegEHqMf8Ab6Up7SI0dibq2gWSaGRZCoAyRyD+DU270Y6vWd6N3VsUlRc1Fi2L4hSARgypdltOve/hubjH2ExmWNMjwsT09eKt2CDx+S1r3owRlvXyr3vBwSWzjNE1WrfU2F2kBQowIPPZpOfG7nHQZWthZ24hEQQ7cg8EZz61MZRn+7BHtWCRR03fhQDa5wMyYDqVgk1jccO8ndttJIJ6VzoXSmQQlUCAExMzA7lBx59DkE/OuqCQHaSWqKS2tZw4eCM78hiUXJyMdcU/otf0AVcZnBiDkTmpygCfd2/2qeR6c5HFZReqqLC/msgWbawwx/xxkelZXolfcoYeZoDkT//Z"/>
          <p:cNvSpPr>
            <a:spLocks noChangeAspect="1" noChangeArrowheads="1"/>
          </p:cNvSpPr>
          <p:nvPr/>
        </p:nvSpPr>
        <p:spPr bwMode="auto">
          <a:xfrm>
            <a:off x="155575" y="-563563"/>
            <a:ext cx="781050" cy="1181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56" name="AutoShape 8" descr="data:image/jpg;base64,/9j/4AAQSkZJRgABAQAAAQABAAD/2wBDAAkGBwgHBgkIBwgKCgkLDRYPDQwMDRsUFRAWIB0iIiAdHx8kKDQsJCYxJx8fLT0tMTU3Ojo6Iys/RD84QzQ5Ojf/2wBDAQoKCg0MDRoPDxo3JR8lNzc3Nzc3Nzc3Nzc3Nzc3Nzc3Nzc3Nzc3Nzc3Nzc3Nzc3Nzc3Nzc3Nzc3Nzc3Nzc3Nzf/wAARCADOAIcDASIAAhEBAxEB/8QAGwAAAgIDAQAAAAAAAAAAAAAABAUDBgACBwH/xABBEAACAQMDAQYDBgUDAgQHAAABAgMABBEFEiExBhMiQVFhcYGRFDKhscHRBxUjQlI04fAWgiQmM/FFVFVilKLC/8QAGgEAAgMBAQAAAAAAAAAAAAAAAwQBAgUABv/EAC4RAAICAQMDAwIFBQEAAAAAAAECAAMRBBIhEzFBBVFhInEjgaHR8AYUMjOxwf/aAAwDAQACEQMRAD8A6Ja3YlHi8J9KLDqODzmkEEczz7U49famGZBhT1xwai1M9pNVhxzHChSnFRondNyAQfPFCWczM209RVekh7SW2qX8lsJJoFcmDvZlYMreLgFuNvA5Hlx55WIh8mWrU4Iu47worEcgYFIrpkkZTGqdcFSoqG3ve0kk8UN1DiJJE3lVTlOdx4PUcDj0z7VXYrftFbs4EMhi7xyHk2uck5AGWPhzx8M8DPDNRxAWqSOI2NsolYNFHuz5ov7VDe3ltYtt7hXeNNzKIgfPoeOvX8+lGW920MCtqMRjdYmeRpGxjaOWAHUHnjj3pHc6tpGoaWkGlxExfaf9SSo3MSX2AdQGJdfTOBXXXOEO3xB00LnmGaZqEMswW4sbaNyxAj8LHg7T5DzxyM9RVut7Ozlhz9gt844HdL+1UnT7QXGo20UTLLbNhjLs5cAo/wAhx9SBR9vN2hskkgtbWWYNIz7nBJA3yZwSTyF7rHQHBAHWldNc9qEtGLEFbcR+NOtc5Fna4zyDAn7VPFYWR4On2fJ/+WT9qSP/ADm60K/M8cyS9xHs227o+4yHcABgnCgHjnxkfDxbnXvtMuyKZIEkkSL/AMMT3ijPdk5BYZ4Bz0wcnzozHMqoljGl2BHOnWfzto/2r3+S6Yf/AIXYZ97WP9qrf2/tTEse21eWR1UkNbhQrYUlSQOAfGNx6EZ6ECpE1LtRgl7FxhFZE7jmRS/OeMKwXJ2k9cdc1AEuTC9Qi0m0codC09gB4SbaMZ/Ckd3Hp8+B/KNMjA/ws48/lVivIJZNDhe+cm6C5YsoUk59BwPKqyxJpzT1qx5mbq7XVsA8Qb+X6b/9Nsv/AMdP2rKnwaytDpoJm9R/eW/7Ph9y8VO8QbHOCBXhbKknrWRMB1rIbJE31mqW7A5X61OJMYB6r51LHMmcYxUE7KXBA5BpciMAyCXwv3gA5+971I0AKnHIfkGhEc3G7uWTu1OC5Gcn0Aqa2mkAMMgAlTkDqCvtQa9XUbTUp5ElkI5MnS3iMKBlAKnG7zoGeCOKN4VXIYmMIuATzkgeg8z8PhXou5QsTSlWSdzGAFxg5OPPocUHq2qpp1qb11Ms0p2W8X+Xx+YyfbFDs1v0Zq5LHAHzI6IJ5nltpllpMc1wZltt/LNvwF9OTyR7efXGaN0i/gvo2aGRJduVZk6E+vNViPQrjUphd9opWdzysAOFQH28qsdja29j/RtYlRPMDiiaXSWUKWssyT4HYSltqtwBHUhBjAHU8keta28a934lG7qaEafDYZlHkMnFSrOCPAQR5kdKZPfEgE4hox6CvHwMtgcdOKAadgeKlinZxgkfA1J4nQHVr2MwvDnJP4VXIoWnmEcakknjFPdT02aeTdARtJJYZxTGxtUtIEURoJAOWx1NHSzYsRelrrPq7StXulXFkqNKFZW80OcGsq37qypGraWOgQmBuM9OlR7SKICsRgLXjRuBnFB3xnbAL6V4LaSdV3FBnp5Z5/ClI1+XEBdGO9DIy7cbUDbTnmrCELjFU7W5biLULkwwyBxC8YcdMu5YH5Zpa7ecGvvGacchofdwRLOdS026kiuc7WR8lZPPBX0x0P5UcdQWWxt9SRSrxMN4/wAcnDD64PyFViSW5n7yGSN8Exhm8OWKrg8cEA+3I96sGm2sP2ZrTkRzx7iD13qcNx5eXHtWbrQ2BqCAGT28iMbQOPEKlK3MMmnROFuooY5RnyOSQfqPxpRfzOdVuWidFj0+GLCyRbvME4P9vUfKpbdyda1PUgSRBKImx5oBhh8uvyoWYr9p1IEMVvLholkDBVTGDkk8YwBS1WlspbeeRgN+ZxmQrjsJ7JqF01mrSW6iaeZYLZS7lmx95ic9PLp50fCS8tsMN3cj7MlzkspwfPzBBoK9VLnUhcWl9psiQQmK3ie4xgnqxx5/tW1nZRaTZIvfvAhK97IpDiKTHEgznKnkH/3o+S6k1nB5OPv+wxJ4HeSaXdSPcackzidpxI29ctHjHTJ88g56eVa6LPqUoie6EJW43dzLGoVkI5AYDgggV52ftA32Ka1uw9sJn7xAv322nxj0yOorYXw0bSomvF2SQ7u7hON0j8gYHpznNWKbWdW5cgbe+c/zxIJzgiOrS4F3Asy/3dR6Gio1wcsOKA7OWksOkW5uch2Xc3xJzTCaQYx5VvKvHMQbk8SUSAc54rwzFmyOVpbIzBsqefSiIWcR9PlUOnGZKtDO8rKAlnaMZxkmsqoqM7dC1uCRgHkmpTn+45NCgAMrfhU5Lg5ccHkY8qAy8w2BPd6gNt61C0UecyIrqepNYCFlznAPXNZO3GANwHmDXLnMhuIFd6fp9whRrcY9V6ihbKxj0qNZElZ4hLnLHOARgjP0+lFySxqkjBlYopZlVxkYoO+uo5oLiyZ41dv6bbZFJRiCRkeXSouZHQ1Of8pybs7vAkfZ0LFpAurhgpuHaViw/wAj0/Stk0oyWU9psC28shcd7ktj0wOnzPyorSoB9ngYgbI1Cwr6DH3vify+JqHWdfs9JKxMrzXLDiCIeL5+lY+p9Rue3oaQZxxxDLWBy0DPZOwxju4iPeL9jUum6TaaZMxePbbyKUYbt0ZyfPPK/l70InabUAQ0uhTiLzKtkj8Kd6fqNtqUHewOCBwysMMp9CKHZqvVNGQ14JHzg/r4ltqMMCRXenreQTWMcvc20UuEWJACOAeD18zQFj2Ut7KdZ1m71x0M678Gob5tYsz9l0u3hSOaZwkjPuI8xx5DA4+FD3HZ/V5Iw19rEpmkOEiRjyf0A659KLWNXeG1AtCp+ssdinbLRK15j/Uxj0xEBSpdSl/nUen7xOxUlwifd9K9vJYuzmjBUZ5ZT4U3NkySH/nSiuyWjvZQNd3Yze3PjkYnJA8h7Vf0s6i0tZY5Kjt8ylpVVwBzDDbkNjGKm2AYFbSNsmbdgVDLcIOnJrcDM3ETOF5mTFVXJ5HsKygZRLPnJO2sooXA7wBtJPAjONfGPWiN2/Pn8qilA8s1F3hU/dBpUjPMZLY4M2mOGOMCg7r/AE8jeLCr4sDnHn+FStuY521usb8hgQh61cqCuDKbiWzKxfXs1tDeSXNxbSwSsq2McRGcE4wPbaec0PLYxXGr3hFrKjLcKpmboWJA6jGBg9KMOgxDW5lj0/ZiMtHNu4LE5HHTjpU8FtqVrFLNqcscpaaJ9yALjDL7elI16RqVZ1Pg/HP2/KNG1SQsaXVwlpZT3HG2GNnA9cDj8qA7HaMJE/ml8ve3tyd4Lc7AaM1KBrvTLu3UktJCyqMjk44oiG5ii7OtcKzqq2rHKAkr4fIUh/T+0K7eeJOoJxD7e4sbu3S5t7iJoXYBDuAy2cY5888YpRqNglldrqNsuwhglwqjAdScZ+IzmuX9l9VuV1GxRmjSNZF2RSDxs4Iyw9Dgmuwa24a3MQ4MrhFGOvOSfoCflWxqdrUOH7YMBXkMMRVqzMlq8gPjhIlX4qc/lx86LiYuzXUoCFlwqk/+mvXHxPU/7Cop1E94sOfAn9R/fnwj6gn5UL2iivbqzNpYAbpTiSRnA2r5/WvGVWsUFGcKTzHyogOlRHtHrr6hKpNhaHZAuPvkH71WySUK5zkClGmrPp9jHawWkYRFx/qOv/61rdah3JjFxb7FkcIG73Iya9TTqtJ9NNTDjgRd63OTCZmMkpIJNaLEd1SxRk8gVKEINaatESpJmJHxWVsWwMVldunYk5XPXiozH6N9KJTGTnFZJg+1BBwIwRmDrED15ohYlCEbefevIxz1qQnHGa7Mg8SCVQSM9aEvYlngeBgAroVPzo1hk0NPtSNpJCFVQSWPkPWjo2RgwLA94r0+9DwhLhsTowikHP3umfgcgj41DrJnstKvTajdG8bEqASUJ6lcY45yR8/ahtZla1sotUgiRJrm5QRiTjKjON3xz8qktO01kSIr9Wsp+hSYeEn2PpXmtRo7tFd1dMCV8/tHkcWjBnLJIlt7mK8imgW4VgyMmS2R0zjjrx+ldS7JatJr+n/b7sbZ4mMJXGApAGT8Tn8K0uv+mHtZIZDYLG53N3eAcj3HNBT9ooyXtOzVn3kkjFjIse1AT1Pufer23ajXV9Gqsgnv7YlVr6Z3MYRe9ojpmoT2xsZJ53fedjA4Xovw4FR/9XTjBk0a7Cjzz/tTLsxo/wBgV7i9YzXk/MjtziirmaCG/aK9wiGIvGzfcKgeLn1/T50xf6XpdNRudC7DvgzhqN74GIpj7X2eQtza3cB890ea0e5t+0OtadBZOJLeLM8ucjkcAH3ptoN/Bq0EjLCzwK5WN5lGWHrmmtpY2ltO01vAkbsMEqAMij0+maapluQEEeDINx5ElMbKPuD5GoHYLnIo3vQc+XrUM3dsKeROYqYueXxdOKyt5IgT4Vz8qymgogiDGQGKrH8RdcvtA0BLvSwv2p7lI1LIGGMEng/CrXxVO/ivEJOyRwASLuEc+7bTj45x8M1mLYcxzGYqsf4nwx29i2p6XdQ98QklzFgwqc4ypPJHOT+tdDx8x6iuXaosWqaHcWMkbXBis/6MjYBRzk4wf8Sv4c54q1/wxF0ew2lm9LtIyMymQ5bu952fLGMe2KhLBYCfaWsQoRLIaWdowX0S8UIzkp/acEDIyR8Oaakdc9Kr/bG3TUdAmgiv3tmBD74WznB5BA6j1HtRlPMCRxFXaqORuz0cNyVSePxohn3qY89QOpPt7Gm17Z6clube7RH7iEysXABVcn06c+QqqajFc3+gyW7xI00ERXvYpmk7zzAVMY3E45zxjzr3UJJrC0jt3BYHTEt2Mr+IuCDzznjnmmN5UfTFNQ7INwEY6RpfZ+/YBLVDLk48RwwAU5+rfhVmtLG2ssrbQLGMdAvWuV2Orz6TfQ3KpkpMA6HoR+lX+XXjP2Y1LVtN8csAm7ncMk4ztJH6e1d1WxgxfRak3DD94+MewggeBuRUWoafb6nZtbXK5Vj1BwR8Ko9lC0Wmfa7W1um1mOIytcNd72kyuQzAtyHwRjHH5dCUk8mgpqA2cTTaoqZBFaRW0KRRKEjQYGB0HvQv80tQ7JHN3zKAWEIL7QehOOlMLh1W1mZyAqxsST5cVz/s7qUi9mBOqvNIZpBcCMEuzFuCQPPbjBpfU6pq8FR3haaN/cy72N7DqCu1uxZUfYxI8+D9MGppAQcVzH+HOtCx7T6hpE0w7id2aIluN458/UevmK6iSkiZDDGeoOaYS47Ru7yGqAY4kWMDI61lbgHPSsqetO2iaJerj+qdpPTAzmqp/ESez1KxstJfUTazzXSSrtQkkLnjOeOTweeaIN+eAd2B71y/tXq6aj2juYRKpwRGgBxjaOnxzn6VnacM5nFwJ0Jk2yTLIFjVVYOTjxckE58sgfoaVdse0d/oNtpsGl3zRBmdBGAuQip4eMdAeKpU+pamuhkveSme0vkKyFyT3ZTwj3GV6UsvtTudTvp7udQ0s/hSMdI18kUelE0+kZXyTxCXXhlxjmdM7AdrNU7SnUI9Wm3Q28av4IQpY+YJAxjjpT/slLYXdxfy6ewltjcsUJx5gH8M4qoW+o2PYvslJpMLrcazdgyXfdMG7pmHClhxgdPXOeOal/g9csq31nJyQ4cH1zn8aewItmddjVMkAKMgE4HNUPtStu3amwt5SQJHUZBwVIOQR88VfYuSAD1A4z+lcs7fN3naAusqr9nCtnOSrAgjgc54z+1X25lSxAg38RbC10/U7cWoIknxKyYYE4bGfQcEfnWvZy6Gm9lddfUYZ4bOeBhHOAcOxJUBDxn7w+lWPVWt+1NvouopZtI8UgMkbL4WH9y5B59ce1Vz+M2uxzWGnaZauO7LGWUrwowMKn4k4+FRx2MV/ts3dUcRg8Mdj2SbVWuxBZSQx9zLsLTOvG1eD1IGOOffirzY6lZX9jHf2sw+zyxCXJG3ap9c9OhHyqgR2Emp/wAH7bTyAb1EE0MUh28CQsOT5lDx8arPZTXXj7DanpohldUnjMszSBVRHOeMn1B+poBqFaEzRDGxgDLl2y7Y93aXVtZxI8DAwtKTy4YYJUVSdLurd4JlkgSeEjKrLJgK5Qe2fIjn1o6302XU4IoYo5ZIM7nCJkMeuMkf8zVam0zUYtSmtLiOWB8PkL4OMH8MnHvSSFbQQx5E0GXp4CjMjuI47zWIorecI+7e7l8ANjkfLFXCx1a+7Mjebtp4wV3q/wAP2qn2uj3EgW6cMLbvAoA+7kDkfIYo527+4aBus4Cpn/LnA+uPrRbAGIAPAkVjCksJ23s/rMGt6dFe2/AfIK5zg1lVHsFdiPsxart2GNmGMYPU8fjWUs1u0kRM95XtR1ZrWxmuO8yVQlRnz8vxqg6Nay6nq4WaZwwJleTqxwefqTXUO03Z+GTT0t9BeO8aQZkmmkVQnsAPM9cnjANTdl+z/ZfTdCS41qaWG92k3f8AUHhIYjaABnHTHrkGnaiqKQO8QVX2AmVPV4I1s72GUrDImmwyOpOAXWQYUHzOCR8RQ7aLZxdl/wCYw3DvcFS65HhQA4I+Pv6gfOPti+m3V4zae8uxgoCyS4ZhnKbsAfl6fGkFnd3C2U8UMjRALu2gnjB/E+VSlblBg+Y47KGORHel6RPevbPJKLe2umUF1ySuTgnHTpzzXVdI0220S/WzsTI0ABKPsxvPmSc9T8KoXZC5aTT371twjYbWPUKRnHyOasGiapjXd+oakdm0d1HLLwueMjPr0qVsLWFGHaXegLWLEPBnVoWJKjBOV56Vyvtnaq/a0IhAS6ZS567c4B4866DHqtgHG65iD7Tjn9a5t2k1fTrztPZtbXSygSorNHzg7hx0o5bg4ixWQ2F2dNmgtNStpfssMjoLnvGQd96EA9M8ZHmafdpLOGTRrC4ltlV7W5jdopVDEBjtOfU8iiNRsoNSngjlj2yW9yJnCdG5JwT7kD1z6+k2sO9w0loF3KVEjk8A88D68/IVmdbdra66jnyftGcYqJYSW+uWSJH2bmAOBt8qreiW0N9YXRVlhS7mYqqKF4XgEceu7nFMptwiCSZ+5nk9TjPwpVcRSw3W61dY0QsVQnaPvcgeXof+4+tbGvQnTnBxF9OcWDMDujZ9n9ThF1qaShw4EkUrM0TAcFj74AzRml3rXitJclSrE7Bk7tuc8/XPHFVXtVp6QxpcxQRJ4yGKk4YEZyaYaHqbRXkEUxBDQ5Vz5Ec/kfyrAv04avcvJmzTYScOMTLrVLNLa2027iCHaDJ3ykef9p6YJzn8q0caNdQFLYYmByuHLADr06jHH1rzX3iumljfl4YtqefOc5I+Y/GiexfZmXVLdpG1Noiiq571iwOc+WccYq9VQKBhkGRbZ08kjIEbaZcGzsUgBLbcncT1yc81lHS9nZXuNq6pb3EmMtxtPzxmso3SEwHudmJxKJY3F7ZzRyRyzMEYNtaPqR/w152hu5GZ7qSQuCxAA4JOfCT6YBA+X09jfBBLYUfeJ8gOpqv6reS3l2wUlVHhUZ8qYQb3ziat+kr0ybQ2YFPNJPMGY5LOuSfUnAHwAGB8KngwJroYBDFlyfTJr2z06S6fhykWeXx5j0969nha31GSOSUnedzeEDk85psMucCKGmzZvI4MednipimiK7ySuGHBxzV+7PaI1738ixhrbugoJfDblznGfjVH7PWpinaRiXO3I4x8vqK7B2bYWmhTO5AKhicjzGaUGGuMZsXZp14GYgg7RyCaTTJ7RmuEBCy7gUIA6nzHHtyehpBr9rG3a3RRBC6BpUL55AxyOcDknNM9IhF3rFvcONwe5KDPmFX8smp+0qC4/iJaoMkRKHwPLCHH4motcdJ2HgGLgZYAx1cHbd78DxDYflyP/wCqXTzmS8mIPBZIx8MgH9aPvCVE7A52f1AB18PP5ZpDZ3G/U5oj95LkcD3TP5g0n6BSHsN/xj+flC607VCxlckOmMEguqE49c/tSrVQFErquTG6Eg8cMi5/EVOl3y+RkC5wM+z4/WtrmITXV/GTw9vEV5HH3v2Fej1CbqmU+0UpcpYrD3lbuVS+t1glbaqvlhuwCAOh9qQ/brRNeVUJKZVVOeFx/uKztTdy2sZtlO2aTIkzxjHkKRadaSGXe6EOjDBOSD14/CsWmkbCSeDNjUX/AIgVRn5lk1mVrfUe/IDKFVG55JwM/nRWm3qT2sbWDhEA2OpYgqR6Y/5zSvWZVlhfvRtVurDk4zx+Va9kZVQXlszAHCyKo6qPT8Rmu2kVbh3Eh9r29Jx9Jlkiur9SWeVB6eMkVlQMzjAPDDrgZrKAbXzDD0nS+36xTcbfsMis5DFs8Hlh6fjn5UntrNXvO7nL7MZ2g4z54/WnaWDXjLbxsAW5VhjAI9x5Ubp2iwacgl1VkM2/aniO0ewPmfvdcUyLVRSPMpqk/GBPIgcSr4Vjyqr0OzPypX2khaGeG6AQ7hgkfhT2WVBKyxxnnnAGcexNC6jbzXdhduBlbePecqcDGOn/ADyqEcK4J7S9m66huoMe0M/h1cx3mtOlwwOyEuiEcEgj966dBPYN2Wmbv0LMDnJxzmuRdh5+57SWO1AN6vvC+m1uv0rrIaf/AKTuI1gidfFhsnp9KjO3Uv8AIH/szWyyDPiK+z6LHd6MF6N3r8/I1rc/1v4j6o3XuLdB16Ftv7Gp+zifaNb04BjiG03enXA/StIkVO12szsSTI0Kkk8ZAY/tSdzFfT2J7nP/AGSq5uAjCeTupHc8YcdfTPP4Zqt2WIu0t1bMMFJwM9dwC8H6H8asR7qUspwQzetL5dOgl1g3cE2GjWPIA4OEx19f2qnoetqpRkfgky2sqZyCIqD+GVs52ys+R7TJ+hNMkbfqjLjl7YcYzjDn96QRLKdQbTnkUxu8kfeAYILkEtjzxj2qz2+nRpIs000kkgQrnO0c8ngVs6v1jS0jBOc+wi66O0+MSu6/o1le393d3Sk5CKuP7eMk/Wq1qKR6XH3qEOpXCZOPr/vVz1aZUvmtphmKQqSOccjHX04qh6rE80c8xDG2MoSPI4Vcg4z8DWTobGcDceJruoVeBzJUMF1bxTDaFGNy+ma1vbePSJ5r5N2SOADkEn39KGlQ21+hBKwM5JA6A85/f607uzFPbwS+DwEhQ3QEcU6x2MMdjIVOpkHhh5g8ZMtukkxPeNztJ5H+9ZWgmVSVWVmH/wBoz+f71lV58CXFCDu/P3m1rcm3nEsezKYwM9Sf0ofUbh792eVpNoQ5RW4wOSSKmkXvgQG3Mo5GckH/AIBQ7QM1tIAXMshVVwoC48yQfhUoADuMLqU3L2kWjJLPGFQtzxEM8ge9XrT9Pjh0+W1dcmdCshznORg+VZ2R7PRwWCNPG4k2+hHz6U2vLFoV3Q7ioGWz1H4Vj6zXpZb01PAgVGKwhnP+zmkXulawtzdIscEW4M5YHKkbcgZz7/Wuu28X/lm6TOcBufWuQXwmbtYllE7ET3UbbfIAlW/P8q6zLdzafYPHMitFN1HKFD8SME1qoS1wdvKzNcALtHvAex8TS6g7jaFjtVU5Gc9T/wA+NJdNlkae7nkChpbpyApxwvhFWfsrGbbT7258u73A46DbxVd0OIyzRny5kb/uJNKazamkHzDU/wC0mERGRmAQHJPXdijghi3F38eCcZznipJkxFvXKuvTA6+3Skkt8UuWM4cNICoXHng/tWLpg11o2xtyAuT2i2wy2ptKeqsznn5CrBH3kjYQ5+D9KRaewkRbhVbEwzjHTk0ygaeKRZFjkJHUBT09OlOa6pg+1u4E6tw4yIF2ntNstnIGxI5MbAH2yPyNL002G70e9sI2wQ+6Pec7TgY/EH6172p1UHU3tFhllaNgwVQQc8Yxx7mj9PsWt7V7kKyiaTJRiSwwDjJ9eaIjPXp1LHnxLcEYlMu47pEWO7Ko8B4CHO4+ZJ8/96Z3UY+zRBeBnJJGf+eVM+0OnmaB5TG4lRTuz/cvmOlKbsziOHvYSgcEqdwyR0GT61o13dUKR7y2xGBU+ZGSuSA2PVtuMVlRoQQFGAfcnP4Cso3UMVPo9LHO4yeTYh/qssbMcKj7VLf++afdldOgupWuZHt5GjOBGrAkHPBYfH2x1pRb6NFrdyAZFhAUhv6AbI6+vWrjo2mx6YZSsgkMmMMsIjwOpGB0GcHisrXahFqKhvqjttrq2zHEbeEnqOuBnAFZ4SpVvFnj+2tRKG4JY458qwS8nl/avNc5zBYlUTsjKO00Wo9+BDHIX4k8Tf4jGOMeuabXNpd3Ln+pKyf299NmmnegdC3NemUEjJan29Q1DYyfGINa1BzFlzpUY0q/md5nnCAI3eHbDhR90DgZPmeTUmgWzW+nxvKR3kihicAHpRE8UVxu7x5wrAB1SQqHA6BgOtTiRQMLuH0omq13W06VjuO8qlZVifeegEHqMf8Ab6Up7SI0dibq2gWSaGRZCoAyRyD+DU270Y6vWd6N3VsUlRc1Fi2L4hSARgypdltOve/hubjH2ExmWNMjwsT09eKt2CDx+S1r3owRlvXyr3vBwSWzjNE1WrfU2F2kBQowIPPZpOfG7nHQZWthZ24hEQQ7cg8EZz61MZRn+7BHtWCRR03fhQDa5wMyYDqVgk1jccO8ndttJIJ6VzoXSmQQlUCAExMzA7lBx59DkE/OuqCQHaSWqKS2tZw4eCM78hiUXJyMdcU/otf0AVcZnBiDkTmpygCfd2/2qeR6c5HFZReqqLC/msgWbawwx/xxkelZXolfcoYeZoDkT//Z"/>
          <p:cNvSpPr>
            <a:spLocks noChangeAspect="1" noChangeArrowheads="1"/>
          </p:cNvSpPr>
          <p:nvPr/>
        </p:nvSpPr>
        <p:spPr bwMode="auto">
          <a:xfrm>
            <a:off x="155575" y="-563563"/>
            <a:ext cx="781050" cy="1181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60" name="Picture 12" descr="http://t0.gstatic.com/images?q=tbn:ANd9GcQp_Og5Hva-Mqxs3ciBZwMcRLRb8w3fThWHri5pI1PS3B-sG8A&amp;t=1&amp;h=203&amp;w=137&amp;usg=__ntiyiQ-DS3VzCGISHoj3UQrCdVY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4200" y="0"/>
            <a:ext cx="1076325" cy="1676400"/>
          </a:xfrm>
          <a:prstGeom prst="rect">
            <a:avLst/>
          </a:prstGeom>
          <a:noFill/>
        </p:spPr>
      </p:pic>
      <p:pic>
        <p:nvPicPr>
          <p:cNvPr id="2050" name="Picture 2" descr="http://t1.gstatic.com/images?q=tbn:ANd9GcSqsS19-gZWGo2HHDiCdyBDl6BR7R4M3uh6WedRpA0GQanYTf4&amp;t=1&amp;usg=__PmR0thumVbQNUPdR4ENd2RyJCkc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924800" y="0"/>
            <a:ext cx="1219200" cy="1666876"/>
          </a:xfrm>
          <a:prstGeom prst="rect">
            <a:avLst/>
          </a:prstGeom>
          <a:noFill/>
        </p:spPr>
      </p:pic>
      <p:pic>
        <p:nvPicPr>
          <p:cNvPr id="2062" name="Picture 14" descr="http://t2.gstatic.com/images?q=tbn:ANd9GcSsTnEWXKjZdLM-tTBRPkDnQsJI8oUAIFIX0IvNXgQJuCkZ2-c&amp;t=1&amp;usg=__Ca6L3TxgaiWJiFstTqmqLXp8JuY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228600"/>
            <a:ext cx="1676400" cy="1262156"/>
          </a:xfrm>
          <a:prstGeom prst="rect">
            <a:avLst/>
          </a:prstGeom>
          <a:noFill/>
        </p:spPr>
      </p:pic>
      <p:pic>
        <p:nvPicPr>
          <p:cNvPr id="2064" name="Picture 16" descr="http://t0.gstatic.com/images?q=tbn:ANd9GcTe6RprPjNqpPuobwNgf4zhvNezavAspfAgpxCKc9MqDBih1jg&amp;t=1&amp;usg=__ARQJFQqkZQEmAZUZ7Dj7e-ANIa8=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14800" y="1219200"/>
            <a:ext cx="1228725" cy="12287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r>
              <a:rPr lang="en-US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Poor Richard" pitchFamily="18" charset="0"/>
              </a:rPr>
              <a:t>Where and How to Use Technique</a:t>
            </a:r>
            <a:endParaRPr lang="en-US" b="1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Poor Richard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Psychology Class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English literature discussions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Focus on desires 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Read about the author</a:t>
            </a:r>
          </a:p>
          <a:p>
            <a:pPr>
              <a:lnSpc>
                <a:spcPct val="150000"/>
              </a:lnSpc>
            </a:pPr>
            <a:r>
              <a:rPr lang="en-US" dirty="0" smtClean="0">
                <a:latin typeface="Georgia" pitchFamily="18" charset="0"/>
              </a:rPr>
              <a:t>Other works of the author</a:t>
            </a:r>
            <a:endParaRPr lang="en-US" dirty="0">
              <a:latin typeface="Georgia" pitchFamily="18" charset="0"/>
            </a:endParaRPr>
          </a:p>
        </p:txBody>
      </p:sp>
      <p:pic>
        <p:nvPicPr>
          <p:cNvPr id="1029" name="Picture 5" descr="http://t2.gstatic.com/images?q=tbn:ANd9GcQmnV3CQNJGUxNToWpf7ixV2RumVKq2m7zYfrs9T8vKe1RpRFc&amp;t=1&amp;usg=__Oe6GAEUyffOsjvhgw4HOc_W5jtg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81800" y="1295400"/>
            <a:ext cx="2114550" cy="2162176"/>
          </a:xfrm>
          <a:prstGeom prst="rect">
            <a:avLst/>
          </a:prstGeom>
          <a:noFill/>
        </p:spPr>
      </p:pic>
      <p:pic>
        <p:nvPicPr>
          <p:cNvPr id="1030" name="Picture 6" descr="C:\Documents and Settings\vaspilaire\Local Settings\Temporary Internet Files\Content.IE5\QNWT6PGV\MC900439450[1]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1200" y="3886200"/>
            <a:ext cx="2412124" cy="233172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139</TotalTime>
  <Words>268</Words>
  <Application>Microsoft Office PowerPoint</Application>
  <PresentationFormat>On-screen Show (4:3)</PresentationFormat>
  <Paragraphs>52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Freudian (Psychoanalytic) Literary Criticism</vt:lpstr>
      <vt:lpstr>Definition</vt:lpstr>
      <vt:lpstr>Questions Asked</vt:lpstr>
      <vt:lpstr>Advantages and Disadvantages</vt:lpstr>
      <vt:lpstr>When We Have Used This Technique</vt:lpstr>
      <vt:lpstr>Real World Examples</vt:lpstr>
      <vt:lpstr>Where and How to Use Technique</vt:lpstr>
    </vt:vector>
  </TitlesOfParts>
  <Company>REG4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Freudian (Psychoanalytic) Literary Criticism</dc:title>
  <dc:creator>vaspilaire</dc:creator>
  <cp:lastModifiedBy>vaspilaire</cp:lastModifiedBy>
  <cp:revision>15</cp:revision>
  <dcterms:created xsi:type="dcterms:W3CDTF">2010-10-13T12:46:14Z</dcterms:created>
  <dcterms:modified xsi:type="dcterms:W3CDTF">2010-10-18T13:00:22Z</dcterms:modified>
</cp:coreProperties>
</file>